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305bfdea5bf4b8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6bf72d38a3a451e"/>
  </p:sldMasterIdLst>
  <p:sldIdLst>
    <p:sldId xmlns:r="http://schemas.openxmlformats.org/officeDocument/2006/relationships" id="256" r:id="Ra8fed63fdae64174"/>
    <p:sldId xmlns:r="http://schemas.openxmlformats.org/officeDocument/2006/relationships" id="257" r:id="R43a68e89919c4e28"/>
    <p:sldId xmlns:r="http://schemas.openxmlformats.org/officeDocument/2006/relationships" id="258" r:id="R7ab7f38c240445a7"/>
    <p:sldId xmlns:r="http://schemas.openxmlformats.org/officeDocument/2006/relationships" id="259" r:id="R07ba09eaf4894cc5"/>
    <p:sldId xmlns:r="http://schemas.openxmlformats.org/officeDocument/2006/relationships" id="260" r:id="Rc26b55d34fde4dcf"/>
    <p:sldId xmlns:r="http://schemas.openxmlformats.org/officeDocument/2006/relationships" id="261" r:id="Rbc5171f56820461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bf72d38a3a451e" /><Relationship Type="http://schemas.openxmlformats.org/officeDocument/2006/relationships/slide" Target="/ppt/slides/slide1.xml" Id="Ra8fed63fdae64174" /><Relationship Type="http://schemas.openxmlformats.org/officeDocument/2006/relationships/slide" Target="/ppt/slides/slide2.xml" Id="R43a68e89919c4e28" /><Relationship Type="http://schemas.openxmlformats.org/officeDocument/2006/relationships/slide" Target="/ppt/slides/slide3.xml" Id="R7ab7f38c240445a7" /><Relationship Type="http://schemas.openxmlformats.org/officeDocument/2006/relationships/slide" Target="/ppt/slides/slide4.xml" Id="R07ba09eaf4894cc5" /><Relationship Type="http://schemas.openxmlformats.org/officeDocument/2006/relationships/slide" Target="/ppt/slides/slide5.xml" Id="Rc26b55d34fde4dcf" /><Relationship Type="http://schemas.openxmlformats.org/officeDocument/2006/relationships/slide" Target="/ppt/slides/slide6.xml" Id="Rbc5171f56820461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b1894833a54ba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b0648b0ffe4bba" /><Relationship Type="http://schemas.openxmlformats.org/officeDocument/2006/relationships/theme" Target="/ppt/slideMasters/theme/theme1.xml" Id="Rf06d1db902974c2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eb0648b0ffe4bb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84751429d9483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d347e11bd5407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4727bd2aa84b3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40fd0c577140d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3dc0c1c85b40e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7bd404bd4b488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AKVAFARM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Bergsfjordveien 1122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9385 Skaland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77858399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957 175 708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