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20a515729146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96776dc3754d21"/>
  </p:sldMasterIdLst>
  <p:sldIdLst>
    <p:sldId xmlns:r="http://schemas.openxmlformats.org/officeDocument/2006/relationships" id="256" r:id="Rc255655c66164776"/>
    <p:sldId xmlns:r="http://schemas.openxmlformats.org/officeDocument/2006/relationships" id="257" r:id="R43a2522f69234dc3"/>
    <p:sldId xmlns:r="http://schemas.openxmlformats.org/officeDocument/2006/relationships" id="258" r:id="R67dd00ce45664bc6"/>
    <p:sldId xmlns:r="http://schemas.openxmlformats.org/officeDocument/2006/relationships" id="259" r:id="R8ae8387f196047bd"/>
    <p:sldId xmlns:r="http://schemas.openxmlformats.org/officeDocument/2006/relationships" id="260" r:id="R5ee9479adcf340f3"/>
    <p:sldId xmlns:r="http://schemas.openxmlformats.org/officeDocument/2006/relationships" id="261" r:id="Rc144e24251934866"/>
    <p:sldId xmlns:r="http://schemas.openxmlformats.org/officeDocument/2006/relationships" id="262" r:id="R1ffcc447463241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96776dc3754d21" /><Relationship Type="http://schemas.openxmlformats.org/officeDocument/2006/relationships/slide" Target="/ppt/slides/slide1.xml" Id="Rc255655c66164776" /><Relationship Type="http://schemas.openxmlformats.org/officeDocument/2006/relationships/slide" Target="/ppt/slides/slide2.xml" Id="R43a2522f69234dc3" /><Relationship Type="http://schemas.openxmlformats.org/officeDocument/2006/relationships/slide" Target="/ppt/slides/slide3.xml" Id="R67dd00ce45664bc6" /><Relationship Type="http://schemas.openxmlformats.org/officeDocument/2006/relationships/slide" Target="/ppt/slides/slide4.xml" Id="R8ae8387f196047bd" /><Relationship Type="http://schemas.openxmlformats.org/officeDocument/2006/relationships/slide" Target="/ppt/slides/slide5.xml" Id="R5ee9479adcf340f3" /><Relationship Type="http://schemas.openxmlformats.org/officeDocument/2006/relationships/slide" Target="/ppt/slides/slide6.xml" Id="Rc144e24251934866" /><Relationship Type="http://schemas.openxmlformats.org/officeDocument/2006/relationships/slide" Target="/ppt/slides/slide7.xml" Id="R1ffcc447463241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35fcff3d0f43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e71dc60e24b0f" /><Relationship Type="http://schemas.openxmlformats.org/officeDocument/2006/relationships/theme" Target="/ppt/slideMasters/theme/theme1.xml" Id="R950bbe7ca36345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2e71dc60e24b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8933b1c6542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5cf75f33e41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a0179b55f4c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94175733046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701240cff46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fc491fce148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930a923d04a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HORPESTAD MOEN HAGEBØ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HORPESTAD MOEN HAGEBØ GRUPPEN AS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2 525 073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723 528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608 444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862 320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2 054 476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GIAG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ØYVIND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Amtmann Aarrestads gate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4344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956 806 739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