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e0e059be24f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bb3fac25414f9a"/>
  </p:sldMasterIdLst>
  <p:sldIdLst>
    <p:sldId xmlns:r="http://schemas.openxmlformats.org/officeDocument/2006/relationships" id="256" r:id="Rff9e33a21b2148f4"/>
    <p:sldId xmlns:r="http://schemas.openxmlformats.org/officeDocument/2006/relationships" id="257" r:id="R4d9b44cd1a494a9e"/>
    <p:sldId xmlns:r="http://schemas.openxmlformats.org/officeDocument/2006/relationships" id="258" r:id="Rd36219b1ce6b4756"/>
    <p:sldId xmlns:r="http://schemas.openxmlformats.org/officeDocument/2006/relationships" id="259" r:id="R932380e2ecc24cb7"/>
    <p:sldId xmlns:r="http://schemas.openxmlformats.org/officeDocument/2006/relationships" id="260" r:id="Rede8856c1bca42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bb3fac25414f9a" /><Relationship Type="http://schemas.openxmlformats.org/officeDocument/2006/relationships/slide" Target="/ppt/slides/slide1.xml" Id="Rff9e33a21b2148f4" /><Relationship Type="http://schemas.openxmlformats.org/officeDocument/2006/relationships/slide" Target="/ppt/slides/slide2.xml" Id="R4d9b44cd1a494a9e" /><Relationship Type="http://schemas.openxmlformats.org/officeDocument/2006/relationships/slide" Target="/ppt/slides/slide3.xml" Id="Rd36219b1ce6b4756" /><Relationship Type="http://schemas.openxmlformats.org/officeDocument/2006/relationships/slide" Target="/ppt/slides/slide4.xml" Id="R932380e2ecc24cb7" /><Relationship Type="http://schemas.openxmlformats.org/officeDocument/2006/relationships/slide" Target="/ppt/slides/slide5.xml" Id="Rede8856c1bca42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b33528ec149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db36bbbee468a" /><Relationship Type="http://schemas.openxmlformats.org/officeDocument/2006/relationships/theme" Target="/ppt/slideMasters/theme/theme1.xml" Id="R5b8bbfbfcb9249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2db36bbbee46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5feed12b4b41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3b3ce746d40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b4223ffe7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14a7912504c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bc7df00f41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