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69b14653a5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8aba36193b428f"/>
  </p:sldMasterIdLst>
  <p:sldIdLst>
    <p:sldId xmlns:r="http://schemas.openxmlformats.org/officeDocument/2006/relationships" id="256" r:id="Rae378ae9fe1a4366"/>
    <p:sldId xmlns:r="http://schemas.openxmlformats.org/officeDocument/2006/relationships" id="257" r:id="R02716d381f90443b"/>
    <p:sldId xmlns:r="http://schemas.openxmlformats.org/officeDocument/2006/relationships" id="258" r:id="R43f9ed85214445e9"/>
    <p:sldId xmlns:r="http://schemas.openxmlformats.org/officeDocument/2006/relationships" id="259" r:id="Ra7c16b2e467f4933"/>
    <p:sldId xmlns:r="http://schemas.openxmlformats.org/officeDocument/2006/relationships" id="260" r:id="Ree89caaca00549b8"/>
    <p:sldId xmlns:r="http://schemas.openxmlformats.org/officeDocument/2006/relationships" id="261" r:id="R9d0acb1268de4fbc"/>
    <p:sldId xmlns:r="http://schemas.openxmlformats.org/officeDocument/2006/relationships" id="262" r:id="R0f7e3feabbe74b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aba36193b428f" /><Relationship Type="http://schemas.openxmlformats.org/officeDocument/2006/relationships/slide" Target="/ppt/slides/slide1.xml" Id="Rae378ae9fe1a4366" /><Relationship Type="http://schemas.openxmlformats.org/officeDocument/2006/relationships/slide" Target="/ppt/slides/slide2.xml" Id="R02716d381f90443b" /><Relationship Type="http://schemas.openxmlformats.org/officeDocument/2006/relationships/slide" Target="/ppt/slides/slide3.xml" Id="R43f9ed85214445e9" /><Relationship Type="http://schemas.openxmlformats.org/officeDocument/2006/relationships/slide" Target="/ppt/slides/slide4.xml" Id="Ra7c16b2e467f4933" /><Relationship Type="http://schemas.openxmlformats.org/officeDocument/2006/relationships/slide" Target="/ppt/slides/slide5.xml" Id="Ree89caaca00549b8" /><Relationship Type="http://schemas.openxmlformats.org/officeDocument/2006/relationships/slide" Target="/ppt/slides/slide6.xml" Id="R9d0acb1268de4fbc" /><Relationship Type="http://schemas.openxmlformats.org/officeDocument/2006/relationships/slide" Target="/ppt/slides/slide7.xml" Id="R0f7e3feabbe74b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68c908dec41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71209314f4c81" /><Relationship Type="http://schemas.openxmlformats.org/officeDocument/2006/relationships/theme" Target="/ppt/slideMasters/theme/theme1.xml" Id="R55b7e7fd300a4c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71209314f4c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732f6a785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223f953c6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58a715cae44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f414ea0a940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dcc14258841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46c7558cb49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f0e09e8f940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