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5772119414e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b7e3b37a6444d"/>
  </p:sldMasterIdLst>
  <p:sldIdLst>
    <p:sldId xmlns:r="http://schemas.openxmlformats.org/officeDocument/2006/relationships" id="256" r:id="R33720c2c11004f72"/>
    <p:sldId xmlns:r="http://schemas.openxmlformats.org/officeDocument/2006/relationships" id="257" r:id="R7a68bae79b534960"/>
    <p:sldId xmlns:r="http://schemas.openxmlformats.org/officeDocument/2006/relationships" id="258" r:id="Re86bc8bf59c14b54"/>
    <p:sldId xmlns:r="http://schemas.openxmlformats.org/officeDocument/2006/relationships" id="259" r:id="R1dcd41ec9d1f4b84"/>
    <p:sldId xmlns:r="http://schemas.openxmlformats.org/officeDocument/2006/relationships" id="260" r:id="Raa6ddbe209c842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b7e3b37a6444d" /><Relationship Type="http://schemas.openxmlformats.org/officeDocument/2006/relationships/slide" Target="/ppt/slides/slide1.xml" Id="R33720c2c11004f72" /><Relationship Type="http://schemas.openxmlformats.org/officeDocument/2006/relationships/slide" Target="/ppt/slides/slide2.xml" Id="R7a68bae79b534960" /><Relationship Type="http://schemas.openxmlformats.org/officeDocument/2006/relationships/slide" Target="/ppt/slides/slide3.xml" Id="Re86bc8bf59c14b54" /><Relationship Type="http://schemas.openxmlformats.org/officeDocument/2006/relationships/slide" Target="/ppt/slides/slide4.xml" Id="R1dcd41ec9d1f4b84" /><Relationship Type="http://schemas.openxmlformats.org/officeDocument/2006/relationships/slide" Target="/ppt/slides/slide5.xml" Id="Raa6ddbe209c842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c2203e553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f555cc1104957" /><Relationship Type="http://schemas.openxmlformats.org/officeDocument/2006/relationships/theme" Target="/ppt/slideMasters/theme/theme1.xml" Id="Rcc429fe63212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f555cc110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48620c0f543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f9717a615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fcc798b25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d86e38a694f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a598790a3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