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fe2e23fd349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203ca92fe448d"/>
  </p:sldMasterIdLst>
  <p:sldIdLst>
    <p:sldId xmlns:r="http://schemas.openxmlformats.org/officeDocument/2006/relationships" id="256" r:id="R055efbd92fd84338"/>
    <p:sldId xmlns:r="http://schemas.openxmlformats.org/officeDocument/2006/relationships" id="257" r:id="R89eaaa1f0d8d4450"/>
    <p:sldId xmlns:r="http://schemas.openxmlformats.org/officeDocument/2006/relationships" id="258" r:id="Ra179c5abcd7c4301"/>
    <p:sldId xmlns:r="http://schemas.openxmlformats.org/officeDocument/2006/relationships" id="259" r:id="Rb9ef338b5b874221"/>
    <p:sldId xmlns:r="http://schemas.openxmlformats.org/officeDocument/2006/relationships" id="260" r:id="R961589a2d1ea4083"/>
    <p:sldId xmlns:r="http://schemas.openxmlformats.org/officeDocument/2006/relationships" id="261" r:id="R769e12ada2b04ab0"/>
    <p:sldId xmlns:r="http://schemas.openxmlformats.org/officeDocument/2006/relationships" id="262" r:id="R3bcb3fb8fb2042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203ca92fe448d" /><Relationship Type="http://schemas.openxmlformats.org/officeDocument/2006/relationships/slide" Target="/ppt/slides/slide1.xml" Id="R055efbd92fd84338" /><Relationship Type="http://schemas.openxmlformats.org/officeDocument/2006/relationships/slide" Target="/ppt/slides/slide2.xml" Id="R89eaaa1f0d8d4450" /><Relationship Type="http://schemas.openxmlformats.org/officeDocument/2006/relationships/slide" Target="/ppt/slides/slide3.xml" Id="Ra179c5abcd7c4301" /><Relationship Type="http://schemas.openxmlformats.org/officeDocument/2006/relationships/slide" Target="/ppt/slides/slide4.xml" Id="Rb9ef338b5b874221" /><Relationship Type="http://schemas.openxmlformats.org/officeDocument/2006/relationships/slide" Target="/ppt/slides/slide5.xml" Id="R961589a2d1ea4083" /><Relationship Type="http://schemas.openxmlformats.org/officeDocument/2006/relationships/slide" Target="/ppt/slides/slide6.xml" Id="R769e12ada2b04ab0" /><Relationship Type="http://schemas.openxmlformats.org/officeDocument/2006/relationships/slide" Target="/ppt/slides/slide7.xml" Id="R3bcb3fb8fb2042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3271fbc37c4b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9f442fcd942bd" /><Relationship Type="http://schemas.openxmlformats.org/officeDocument/2006/relationships/theme" Target="/ppt/slideMasters/theme/theme1.xml" Id="R83d168cc58b842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89f442fcd942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f327cb90746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9f6b2048947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ab4077a3d40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4c692626049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7f504c5ad49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a6b7867b947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87f95428f45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