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2c3d3f78dc45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fc534822664032"/>
  </p:sldMasterIdLst>
  <p:sldIdLst>
    <p:sldId xmlns:r="http://schemas.openxmlformats.org/officeDocument/2006/relationships" id="256" r:id="R9b37ead0e57d43f9"/>
    <p:sldId xmlns:r="http://schemas.openxmlformats.org/officeDocument/2006/relationships" id="257" r:id="R38281f1409ad49b0"/>
    <p:sldId xmlns:r="http://schemas.openxmlformats.org/officeDocument/2006/relationships" id="258" r:id="Ree9bee40e18e44c8"/>
    <p:sldId xmlns:r="http://schemas.openxmlformats.org/officeDocument/2006/relationships" id="259" r:id="Rc52c08ad0593456f"/>
    <p:sldId xmlns:r="http://schemas.openxmlformats.org/officeDocument/2006/relationships" id="260" r:id="R2842ce852a294513"/>
    <p:sldId xmlns:r="http://schemas.openxmlformats.org/officeDocument/2006/relationships" id="261" r:id="Rd5e6daf357cc4fe0"/>
    <p:sldId xmlns:r="http://schemas.openxmlformats.org/officeDocument/2006/relationships" id="262" r:id="Rb9dadfee438449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c534822664032" /><Relationship Type="http://schemas.openxmlformats.org/officeDocument/2006/relationships/slide" Target="/ppt/slides/slide1.xml" Id="R9b37ead0e57d43f9" /><Relationship Type="http://schemas.openxmlformats.org/officeDocument/2006/relationships/slide" Target="/ppt/slides/slide2.xml" Id="R38281f1409ad49b0" /><Relationship Type="http://schemas.openxmlformats.org/officeDocument/2006/relationships/slide" Target="/ppt/slides/slide3.xml" Id="Ree9bee40e18e44c8" /><Relationship Type="http://schemas.openxmlformats.org/officeDocument/2006/relationships/slide" Target="/ppt/slides/slide4.xml" Id="Rc52c08ad0593456f" /><Relationship Type="http://schemas.openxmlformats.org/officeDocument/2006/relationships/slide" Target="/ppt/slides/slide5.xml" Id="R2842ce852a294513" /><Relationship Type="http://schemas.openxmlformats.org/officeDocument/2006/relationships/slide" Target="/ppt/slides/slide6.xml" Id="Rd5e6daf357cc4fe0" /><Relationship Type="http://schemas.openxmlformats.org/officeDocument/2006/relationships/slide" Target="/ppt/slides/slide7.xml" Id="Rb9dadfee438449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efabaffce745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33d5ea6994ab5" /><Relationship Type="http://schemas.openxmlformats.org/officeDocument/2006/relationships/theme" Target="/ppt/slideMasters/theme/theme1.xml" Id="Rfddb8b5b0d5e49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f33d5ea6994a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6f3acc7c840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c4391031749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f753cd7d443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16038236546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f19b6cce840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d01a6270a4e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a02c431d54b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RØR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13 210 201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832 218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6 426 797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RAGNVALD JOSTEIN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BETHUELSEN TOR STÅLE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