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9dbf0f7e3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1ca8013914995"/>
  </p:sldMasterIdLst>
  <p:sldIdLst>
    <p:sldId xmlns:r="http://schemas.openxmlformats.org/officeDocument/2006/relationships" id="256" r:id="R301ebf17e83c4746"/>
    <p:sldId xmlns:r="http://schemas.openxmlformats.org/officeDocument/2006/relationships" id="257" r:id="R094b1951fb2846e0"/>
    <p:sldId xmlns:r="http://schemas.openxmlformats.org/officeDocument/2006/relationships" id="258" r:id="R7a817f0f0b664dbe"/>
    <p:sldId xmlns:r="http://schemas.openxmlformats.org/officeDocument/2006/relationships" id="259" r:id="Ref42b933dcc14b2d"/>
    <p:sldId xmlns:r="http://schemas.openxmlformats.org/officeDocument/2006/relationships" id="260" r:id="R0d97548008fa4480"/>
    <p:sldId xmlns:r="http://schemas.openxmlformats.org/officeDocument/2006/relationships" id="261" r:id="R6cff5a6310924a04"/>
    <p:sldId xmlns:r="http://schemas.openxmlformats.org/officeDocument/2006/relationships" id="262" r:id="R48b56426f2f44b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1ca8013914995" /><Relationship Type="http://schemas.openxmlformats.org/officeDocument/2006/relationships/slide" Target="/ppt/slides/slide1.xml" Id="R301ebf17e83c4746" /><Relationship Type="http://schemas.openxmlformats.org/officeDocument/2006/relationships/slide" Target="/ppt/slides/slide2.xml" Id="R094b1951fb2846e0" /><Relationship Type="http://schemas.openxmlformats.org/officeDocument/2006/relationships/slide" Target="/ppt/slides/slide3.xml" Id="R7a817f0f0b664dbe" /><Relationship Type="http://schemas.openxmlformats.org/officeDocument/2006/relationships/slide" Target="/ppt/slides/slide4.xml" Id="Ref42b933dcc14b2d" /><Relationship Type="http://schemas.openxmlformats.org/officeDocument/2006/relationships/slide" Target="/ppt/slides/slide5.xml" Id="R0d97548008fa4480" /><Relationship Type="http://schemas.openxmlformats.org/officeDocument/2006/relationships/slide" Target="/ppt/slides/slide6.xml" Id="R6cff5a6310924a04" /><Relationship Type="http://schemas.openxmlformats.org/officeDocument/2006/relationships/slide" Target="/ppt/slides/slide7.xml" Id="R48b56426f2f44b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f58a6f93c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c3136dbf4d07" /><Relationship Type="http://schemas.openxmlformats.org/officeDocument/2006/relationships/theme" Target="/ppt/slideMasters/theme/theme1.xml" Id="R52129a470ce8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6c3136dbf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5e1c4ca3b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7074726b8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3e1aac9d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8d807d73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ba872a558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060af73d6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7f5e4e3f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CARANT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CARANT NORGE AS ble etablert [år] og holder til i Vanvikan.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2 039 607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CARANT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50 50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951 487 708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