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2b9fd0790947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96fb01546b4d8c"/>
  </p:sldMasterIdLst>
  <p:sldIdLst>
    <p:sldId xmlns:r="http://schemas.openxmlformats.org/officeDocument/2006/relationships" id="256" r:id="R4dae7df9a56d44e3"/>
    <p:sldId xmlns:r="http://schemas.openxmlformats.org/officeDocument/2006/relationships" id="257" r:id="R2276527ebd3c4fa2"/>
    <p:sldId xmlns:r="http://schemas.openxmlformats.org/officeDocument/2006/relationships" id="258" r:id="Re84950d2b23d4b7c"/>
    <p:sldId xmlns:r="http://schemas.openxmlformats.org/officeDocument/2006/relationships" id="259" r:id="Rd5c82cd4149a4ff9"/>
    <p:sldId xmlns:r="http://schemas.openxmlformats.org/officeDocument/2006/relationships" id="260" r:id="R8064de9ce8dd499a"/>
    <p:sldId xmlns:r="http://schemas.openxmlformats.org/officeDocument/2006/relationships" id="261" r:id="Rbac542333fa64ae3"/>
    <p:sldId xmlns:r="http://schemas.openxmlformats.org/officeDocument/2006/relationships" id="262" r:id="R9cdea1a11b4a45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96fb01546b4d8c" /><Relationship Type="http://schemas.openxmlformats.org/officeDocument/2006/relationships/slide" Target="/ppt/slides/slide1.xml" Id="R4dae7df9a56d44e3" /><Relationship Type="http://schemas.openxmlformats.org/officeDocument/2006/relationships/slide" Target="/ppt/slides/slide2.xml" Id="R2276527ebd3c4fa2" /><Relationship Type="http://schemas.openxmlformats.org/officeDocument/2006/relationships/slide" Target="/ppt/slides/slide3.xml" Id="Re84950d2b23d4b7c" /><Relationship Type="http://schemas.openxmlformats.org/officeDocument/2006/relationships/slide" Target="/ppt/slides/slide4.xml" Id="Rd5c82cd4149a4ff9" /><Relationship Type="http://schemas.openxmlformats.org/officeDocument/2006/relationships/slide" Target="/ppt/slides/slide5.xml" Id="R8064de9ce8dd499a" /><Relationship Type="http://schemas.openxmlformats.org/officeDocument/2006/relationships/slide" Target="/ppt/slides/slide6.xml" Id="Rbac542333fa64ae3" /><Relationship Type="http://schemas.openxmlformats.org/officeDocument/2006/relationships/slide" Target="/ppt/slides/slide7.xml" Id="R9cdea1a11b4a45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db27c55bc64a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8ef80714d46fa" /><Relationship Type="http://schemas.openxmlformats.org/officeDocument/2006/relationships/theme" Target="/ppt/slideMasters/theme/theme1.xml" Id="Rec21abe1eba74b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d8ef80714d46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54d8f9d0a45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360382cb043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acf2082ae4f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eece1944948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99197014d45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38ece4ae249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8b66b37c44c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BENTE OG KJELL KARLSEN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OG KJELL KARLSEN AS ble etablert [år] og holder til i Dilling.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10 186 694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10 186 694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JONAS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STIAN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BENTE ELI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Hestehovveien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26 59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951 268 607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