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094b356f5d48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c60996b0cc4cd1"/>
  </p:sldMasterIdLst>
  <p:sldIdLst>
    <p:sldId xmlns:r="http://schemas.openxmlformats.org/officeDocument/2006/relationships" id="256" r:id="R851aadc842dc495a"/>
    <p:sldId xmlns:r="http://schemas.openxmlformats.org/officeDocument/2006/relationships" id="257" r:id="R561be76268db4c6c"/>
    <p:sldId xmlns:r="http://schemas.openxmlformats.org/officeDocument/2006/relationships" id="258" r:id="R9f589df2916a4c73"/>
    <p:sldId xmlns:r="http://schemas.openxmlformats.org/officeDocument/2006/relationships" id="259" r:id="Rf30294a37e5f4583"/>
    <p:sldId xmlns:r="http://schemas.openxmlformats.org/officeDocument/2006/relationships" id="260" r:id="R7bdc9c632a284b81"/>
    <p:sldId xmlns:r="http://schemas.openxmlformats.org/officeDocument/2006/relationships" id="261" r:id="R31b3b47252ec4efa"/>
    <p:sldId xmlns:r="http://schemas.openxmlformats.org/officeDocument/2006/relationships" id="262" r:id="R2cc69b74bfb54d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c60996b0cc4cd1" /><Relationship Type="http://schemas.openxmlformats.org/officeDocument/2006/relationships/slide" Target="/ppt/slides/slide1.xml" Id="R851aadc842dc495a" /><Relationship Type="http://schemas.openxmlformats.org/officeDocument/2006/relationships/slide" Target="/ppt/slides/slide2.xml" Id="R561be76268db4c6c" /><Relationship Type="http://schemas.openxmlformats.org/officeDocument/2006/relationships/slide" Target="/ppt/slides/slide3.xml" Id="R9f589df2916a4c73" /><Relationship Type="http://schemas.openxmlformats.org/officeDocument/2006/relationships/slide" Target="/ppt/slides/slide4.xml" Id="Rf30294a37e5f4583" /><Relationship Type="http://schemas.openxmlformats.org/officeDocument/2006/relationships/slide" Target="/ppt/slides/slide5.xml" Id="R7bdc9c632a284b81" /><Relationship Type="http://schemas.openxmlformats.org/officeDocument/2006/relationships/slide" Target="/ppt/slides/slide6.xml" Id="R31b3b47252ec4efa" /><Relationship Type="http://schemas.openxmlformats.org/officeDocument/2006/relationships/slide" Target="/ppt/slides/slide7.xml" Id="R2cc69b74bfb54d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d11a1d2e484c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6c37fbd864ad3" /><Relationship Type="http://schemas.openxmlformats.org/officeDocument/2006/relationships/theme" Target="/ppt/slideMasters/theme/theme1.xml" Id="Rccf828fe142347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86c37fbd864a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f59fe1d5e4f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6e49bdce949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c68152fe440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e6c2035d442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7c7b077e74d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de509d1fd48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41b1ba3e546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ADRIAN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ADRIAN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−133 805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−347 116 202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197 386 231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215 089 182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HAUDEMANN-ANDERSEN 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S. Haudemann-Andersen, Holmenkollveien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14 44 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951 237 205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