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375f8d7b4348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cbc98b8be346c4"/>
  </p:sldMasterIdLst>
  <p:sldIdLst>
    <p:sldId xmlns:r="http://schemas.openxmlformats.org/officeDocument/2006/relationships" id="256" r:id="Rc27e90060aec4067"/>
    <p:sldId xmlns:r="http://schemas.openxmlformats.org/officeDocument/2006/relationships" id="257" r:id="R85a5451fa0234a13"/>
    <p:sldId xmlns:r="http://schemas.openxmlformats.org/officeDocument/2006/relationships" id="258" r:id="R850bf2fa49dd4b5c"/>
    <p:sldId xmlns:r="http://schemas.openxmlformats.org/officeDocument/2006/relationships" id="259" r:id="R7d2e140234d143a7"/>
    <p:sldId xmlns:r="http://schemas.openxmlformats.org/officeDocument/2006/relationships" id="260" r:id="R20f303d992f54a29"/>
    <p:sldId xmlns:r="http://schemas.openxmlformats.org/officeDocument/2006/relationships" id="261" r:id="R6896194cb18d4fda"/>
    <p:sldId xmlns:r="http://schemas.openxmlformats.org/officeDocument/2006/relationships" id="262" r:id="R7b63ab4f96a74d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cbc98b8be346c4" /><Relationship Type="http://schemas.openxmlformats.org/officeDocument/2006/relationships/slide" Target="/ppt/slides/slide1.xml" Id="Rc27e90060aec4067" /><Relationship Type="http://schemas.openxmlformats.org/officeDocument/2006/relationships/slide" Target="/ppt/slides/slide2.xml" Id="R85a5451fa0234a13" /><Relationship Type="http://schemas.openxmlformats.org/officeDocument/2006/relationships/slide" Target="/ppt/slides/slide3.xml" Id="R850bf2fa49dd4b5c" /><Relationship Type="http://schemas.openxmlformats.org/officeDocument/2006/relationships/slide" Target="/ppt/slides/slide4.xml" Id="R7d2e140234d143a7" /><Relationship Type="http://schemas.openxmlformats.org/officeDocument/2006/relationships/slide" Target="/ppt/slides/slide5.xml" Id="R20f303d992f54a29" /><Relationship Type="http://schemas.openxmlformats.org/officeDocument/2006/relationships/slide" Target="/ppt/slides/slide6.xml" Id="R6896194cb18d4fda" /><Relationship Type="http://schemas.openxmlformats.org/officeDocument/2006/relationships/slide" Target="/ppt/slides/slide7.xml" Id="R7b63ab4f96a74d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6ac5adff644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ed979934d4d0e" /><Relationship Type="http://schemas.openxmlformats.org/officeDocument/2006/relationships/theme" Target="/ppt/slideMasters/theme/theme1.xml" Id="R8084e52e1d7347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fed979934d4d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3e2fe726447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fa57aca7746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b9b97b1494e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d031c5b7947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79976aa9243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7ba85857043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3ebd6377743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&amp; F BACHKE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F BACHKE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2 637 018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4 919 592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47 789 752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50 468 885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44,7 %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ARILD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OPPSJØ AS  –  14,2 %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951 117 536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