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7417709e3a4d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5183e84c4f4ff7"/>
  </p:sldMasterIdLst>
  <p:sldIdLst>
    <p:sldId xmlns:r="http://schemas.openxmlformats.org/officeDocument/2006/relationships" id="256" r:id="Ra49db7aa271f4d88"/>
    <p:sldId xmlns:r="http://schemas.openxmlformats.org/officeDocument/2006/relationships" id="257" r:id="R4371b901884044d1"/>
    <p:sldId xmlns:r="http://schemas.openxmlformats.org/officeDocument/2006/relationships" id="258" r:id="R4f4b98b3ffd645ca"/>
    <p:sldId xmlns:r="http://schemas.openxmlformats.org/officeDocument/2006/relationships" id="259" r:id="R16d873e35cda4293"/>
    <p:sldId xmlns:r="http://schemas.openxmlformats.org/officeDocument/2006/relationships" id="260" r:id="R0585b0d669404816"/>
    <p:sldId xmlns:r="http://schemas.openxmlformats.org/officeDocument/2006/relationships" id="261" r:id="R97a23eeb6c2d4b2b"/>
    <p:sldId xmlns:r="http://schemas.openxmlformats.org/officeDocument/2006/relationships" id="262" r:id="Rded06abc0dc544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183e84c4f4ff7" /><Relationship Type="http://schemas.openxmlformats.org/officeDocument/2006/relationships/slide" Target="/ppt/slides/slide1.xml" Id="Ra49db7aa271f4d88" /><Relationship Type="http://schemas.openxmlformats.org/officeDocument/2006/relationships/slide" Target="/ppt/slides/slide2.xml" Id="R4371b901884044d1" /><Relationship Type="http://schemas.openxmlformats.org/officeDocument/2006/relationships/slide" Target="/ppt/slides/slide3.xml" Id="R4f4b98b3ffd645ca" /><Relationship Type="http://schemas.openxmlformats.org/officeDocument/2006/relationships/slide" Target="/ppt/slides/slide4.xml" Id="R16d873e35cda4293" /><Relationship Type="http://schemas.openxmlformats.org/officeDocument/2006/relationships/slide" Target="/ppt/slides/slide5.xml" Id="R0585b0d669404816" /><Relationship Type="http://schemas.openxmlformats.org/officeDocument/2006/relationships/slide" Target="/ppt/slides/slide6.xml" Id="R97a23eeb6c2d4b2b" /><Relationship Type="http://schemas.openxmlformats.org/officeDocument/2006/relationships/slide" Target="/ppt/slides/slide7.xml" Id="Rded06abc0dc544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0a4fb2be54a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9456ef4cb4bde" /><Relationship Type="http://schemas.openxmlformats.org/officeDocument/2006/relationships/theme" Target="/ppt/slideMasters/theme/theme1.xml" Id="R451288c018fe43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f9456ef4cb4b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0a2eadf4345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a9796038041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e760f0b1648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0fad1c3fb47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1fe6f57d943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58f21977341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a69b51cb946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UR OPTIKK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UR OPTIKK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2 202 532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2 829 526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Arbeidergata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87 61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950 932 821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