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61dd5e370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25c27e73245a1"/>
  </p:sldMasterIdLst>
  <p:sldIdLst>
    <p:sldId xmlns:r="http://schemas.openxmlformats.org/officeDocument/2006/relationships" id="256" r:id="R2f35de4d082a4776"/>
    <p:sldId xmlns:r="http://schemas.openxmlformats.org/officeDocument/2006/relationships" id="257" r:id="Rbc35ebd86c0d466c"/>
    <p:sldId xmlns:r="http://schemas.openxmlformats.org/officeDocument/2006/relationships" id="258" r:id="R843097adc7464dc7"/>
    <p:sldId xmlns:r="http://schemas.openxmlformats.org/officeDocument/2006/relationships" id="259" r:id="Rd9da4c0182e64813"/>
    <p:sldId xmlns:r="http://schemas.openxmlformats.org/officeDocument/2006/relationships" id="260" r:id="Rc1cfab21e965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25c27e73245a1" /><Relationship Type="http://schemas.openxmlformats.org/officeDocument/2006/relationships/slide" Target="/ppt/slides/slide1.xml" Id="R2f35de4d082a4776" /><Relationship Type="http://schemas.openxmlformats.org/officeDocument/2006/relationships/slide" Target="/ppt/slides/slide2.xml" Id="Rbc35ebd86c0d466c" /><Relationship Type="http://schemas.openxmlformats.org/officeDocument/2006/relationships/slide" Target="/ppt/slides/slide3.xml" Id="R843097adc7464dc7" /><Relationship Type="http://schemas.openxmlformats.org/officeDocument/2006/relationships/slide" Target="/ppt/slides/slide4.xml" Id="Rd9da4c0182e64813" /><Relationship Type="http://schemas.openxmlformats.org/officeDocument/2006/relationships/slide" Target="/ppt/slides/slide5.xml" Id="Rc1cfab21e965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ac9c4e6ea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3d3f6233411b" /><Relationship Type="http://schemas.openxmlformats.org/officeDocument/2006/relationships/theme" Target="/ppt/slideMasters/theme/theme1.xml" Id="Rd47cee4fbd4f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63d3f6233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2154939e8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e8be48a73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09eb2de0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83cef480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bbb07c62d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