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c68b2e1fe43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543821ac248b9"/>
  </p:sldMasterIdLst>
  <p:sldIdLst>
    <p:sldId xmlns:r="http://schemas.openxmlformats.org/officeDocument/2006/relationships" id="256" r:id="Re5d08a0f6d3c4a6d"/>
    <p:sldId xmlns:r="http://schemas.openxmlformats.org/officeDocument/2006/relationships" id="257" r:id="R358900155c2b4d0b"/>
    <p:sldId xmlns:r="http://schemas.openxmlformats.org/officeDocument/2006/relationships" id="258" r:id="R5f81f2c3b31945a4"/>
    <p:sldId xmlns:r="http://schemas.openxmlformats.org/officeDocument/2006/relationships" id="259" r:id="R94418e2cdb3a4d05"/>
    <p:sldId xmlns:r="http://schemas.openxmlformats.org/officeDocument/2006/relationships" id="260" r:id="Ra6c7f9edf9fd4c87"/>
    <p:sldId xmlns:r="http://schemas.openxmlformats.org/officeDocument/2006/relationships" id="261" r:id="R27e85e6f0435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543821ac248b9" /><Relationship Type="http://schemas.openxmlformats.org/officeDocument/2006/relationships/slide" Target="/ppt/slides/slide1.xml" Id="Re5d08a0f6d3c4a6d" /><Relationship Type="http://schemas.openxmlformats.org/officeDocument/2006/relationships/slide" Target="/ppt/slides/slide2.xml" Id="R358900155c2b4d0b" /><Relationship Type="http://schemas.openxmlformats.org/officeDocument/2006/relationships/slide" Target="/ppt/slides/slide3.xml" Id="R5f81f2c3b31945a4" /><Relationship Type="http://schemas.openxmlformats.org/officeDocument/2006/relationships/slide" Target="/ppt/slides/slide4.xml" Id="R94418e2cdb3a4d05" /><Relationship Type="http://schemas.openxmlformats.org/officeDocument/2006/relationships/slide" Target="/ppt/slides/slide5.xml" Id="Ra6c7f9edf9fd4c87" /><Relationship Type="http://schemas.openxmlformats.org/officeDocument/2006/relationships/slide" Target="/ppt/slides/slide6.xml" Id="R27e85e6f0435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3717e8c5e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4ebe5f841469e" /><Relationship Type="http://schemas.openxmlformats.org/officeDocument/2006/relationships/theme" Target="/ppt/slideMasters/theme/theme1.xml" Id="R59026b413c8c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94ebe5f84146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76ba803534c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3afc12b06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7714e13dd4f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87d7d1f17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06ae3288a4d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a2b09bd32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SUBSTANTIA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SUBSTANTIA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950 589 302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SUBSTANTIA AS</a:t>
            </a:r>
          </a:p>
        </p:txBody>
      </p:sp>
    </p:spTree>
  </p:cSld>
  <p:clrMapOvr>
    <a:masterClrMapping xmlns:a="http://schemas.openxmlformats.org/drawingml/2006/main"/>
  </p:clrMapOvr>
</p:sld>
</file>