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0e077b27a6e49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9791bb465d04477"/>
  </p:sldMasterIdLst>
  <p:sldIdLst>
    <p:sldId xmlns:r="http://schemas.openxmlformats.org/officeDocument/2006/relationships" id="256" r:id="R71b13657018c4252"/>
    <p:sldId xmlns:r="http://schemas.openxmlformats.org/officeDocument/2006/relationships" id="257" r:id="Rff32627d75cd4b0d"/>
    <p:sldId xmlns:r="http://schemas.openxmlformats.org/officeDocument/2006/relationships" id="258" r:id="R6ba6144c0ba4468e"/>
    <p:sldId xmlns:r="http://schemas.openxmlformats.org/officeDocument/2006/relationships" id="259" r:id="R6d33754a889f48fa"/>
    <p:sldId xmlns:r="http://schemas.openxmlformats.org/officeDocument/2006/relationships" id="260" r:id="Reb0fb68574a0410a"/>
    <p:sldId xmlns:r="http://schemas.openxmlformats.org/officeDocument/2006/relationships" id="261" r:id="R0290659abf3a4d6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791bb465d04477" /><Relationship Type="http://schemas.openxmlformats.org/officeDocument/2006/relationships/slide" Target="/ppt/slides/slide1.xml" Id="R71b13657018c4252" /><Relationship Type="http://schemas.openxmlformats.org/officeDocument/2006/relationships/slide" Target="/ppt/slides/slide2.xml" Id="Rff32627d75cd4b0d" /><Relationship Type="http://schemas.openxmlformats.org/officeDocument/2006/relationships/slide" Target="/ppt/slides/slide3.xml" Id="R6ba6144c0ba4468e" /><Relationship Type="http://schemas.openxmlformats.org/officeDocument/2006/relationships/slide" Target="/ppt/slides/slide4.xml" Id="R6d33754a889f48fa" /><Relationship Type="http://schemas.openxmlformats.org/officeDocument/2006/relationships/slide" Target="/ppt/slides/slide5.xml" Id="Reb0fb68574a0410a" /><Relationship Type="http://schemas.openxmlformats.org/officeDocument/2006/relationships/slide" Target="/ppt/slides/slide6.xml" Id="R0290659abf3a4d6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1c3a9980c24db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62cb6a06e74957" /><Relationship Type="http://schemas.openxmlformats.org/officeDocument/2006/relationships/theme" Target="/ppt/slideMasters/theme/theme1.xml" Id="R84bf6370a92146e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162cb6a06e7495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41f81acc6f41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fdd0ddc72e47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bf121f09d9405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dfb7e014144e7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0a5d6bdfe14b5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c1a232d0844d8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SUBSTANTIA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SUBSTANTIA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SUBSTANTIA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SUBSTANTIA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SUBSTANTIA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SUBSTANTIA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950 589 302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SUBSTANTIA AS</a:t>
            </a:r>
          </a:p>
        </p:txBody>
      </p:sp>
    </p:spTree>
  </p:cSld>
  <p:clrMapOvr>
    <a:masterClrMapping xmlns:a="http://schemas.openxmlformats.org/drawingml/2006/main"/>
  </p:clrMapOvr>
</p:sld>
</file>