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8cbb948f54a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26d3f24484242"/>
  </p:sldMasterIdLst>
  <p:sldIdLst>
    <p:sldId xmlns:r="http://schemas.openxmlformats.org/officeDocument/2006/relationships" id="256" r:id="R33bd761419bf4b2f"/>
    <p:sldId xmlns:r="http://schemas.openxmlformats.org/officeDocument/2006/relationships" id="257" r:id="R16710adb826447ad"/>
    <p:sldId xmlns:r="http://schemas.openxmlformats.org/officeDocument/2006/relationships" id="258" r:id="R6c74afb522f24fd7"/>
    <p:sldId xmlns:r="http://schemas.openxmlformats.org/officeDocument/2006/relationships" id="259" r:id="R97c285e447ce4aee"/>
    <p:sldId xmlns:r="http://schemas.openxmlformats.org/officeDocument/2006/relationships" id="260" r:id="Rdbc83ac3ff5e485f"/>
    <p:sldId xmlns:r="http://schemas.openxmlformats.org/officeDocument/2006/relationships" id="261" r:id="R20c9f04dcd304598"/>
    <p:sldId xmlns:r="http://schemas.openxmlformats.org/officeDocument/2006/relationships" id="262" r:id="R7cd40fc8d228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26d3f24484242" /><Relationship Type="http://schemas.openxmlformats.org/officeDocument/2006/relationships/slide" Target="/ppt/slides/slide1.xml" Id="R33bd761419bf4b2f" /><Relationship Type="http://schemas.openxmlformats.org/officeDocument/2006/relationships/slide" Target="/ppt/slides/slide2.xml" Id="R16710adb826447ad" /><Relationship Type="http://schemas.openxmlformats.org/officeDocument/2006/relationships/slide" Target="/ppt/slides/slide3.xml" Id="R6c74afb522f24fd7" /><Relationship Type="http://schemas.openxmlformats.org/officeDocument/2006/relationships/slide" Target="/ppt/slides/slide4.xml" Id="R97c285e447ce4aee" /><Relationship Type="http://schemas.openxmlformats.org/officeDocument/2006/relationships/slide" Target="/ppt/slides/slide5.xml" Id="Rdbc83ac3ff5e485f" /><Relationship Type="http://schemas.openxmlformats.org/officeDocument/2006/relationships/slide" Target="/ppt/slides/slide6.xml" Id="R20c9f04dcd304598" /><Relationship Type="http://schemas.openxmlformats.org/officeDocument/2006/relationships/slide" Target="/ppt/slides/slide7.xml" Id="R7cd40fc8d228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c7777434b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c70a73394a36" /><Relationship Type="http://schemas.openxmlformats.org/officeDocument/2006/relationships/theme" Target="/ppt/slideMasters/theme/theme1.xml" Id="Rc383b00083de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fc70a7339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ae6b579ad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46d5911954f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3d3226873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4bfaa90a1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8c4f5d84040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ea03a3a684b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b370ee7ca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