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c8e3067a3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533f955914d50"/>
  </p:sldMasterIdLst>
  <p:sldIdLst>
    <p:sldId xmlns:r="http://schemas.openxmlformats.org/officeDocument/2006/relationships" id="256" r:id="Rd8ff02b8e7d94aab"/>
    <p:sldId xmlns:r="http://schemas.openxmlformats.org/officeDocument/2006/relationships" id="257" r:id="R203666aa62ab41c8"/>
    <p:sldId xmlns:r="http://schemas.openxmlformats.org/officeDocument/2006/relationships" id="258" r:id="R4531e3ad80bf4376"/>
    <p:sldId xmlns:r="http://schemas.openxmlformats.org/officeDocument/2006/relationships" id="259" r:id="Rc3fcdb14aebb4a05"/>
    <p:sldId xmlns:r="http://schemas.openxmlformats.org/officeDocument/2006/relationships" id="260" r:id="R1f1666d3d9604dd4"/>
    <p:sldId xmlns:r="http://schemas.openxmlformats.org/officeDocument/2006/relationships" id="261" r:id="Re283c09858354367"/>
    <p:sldId xmlns:r="http://schemas.openxmlformats.org/officeDocument/2006/relationships" id="262" r:id="Rbbf5cabfd3c4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533f955914d50" /><Relationship Type="http://schemas.openxmlformats.org/officeDocument/2006/relationships/slide" Target="/ppt/slides/slide1.xml" Id="Rd8ff02b8e7d94aab" /><Relationship Type="http://schemas.openxmlformats.org/officeDocument/2006/relationships/slide" Target="/ppt/slides/slide2.xml" Id="R203666aa62ab41c8" /><Relationship Type="http://schemas.openxmlformats.org/officeDocument/2006/relationships/slide" Target="/ppt/slides/slide3.xml" Id="R4531e3ad80bf4376" /><Relationship Type="http://schemas.openxmlformats.org/officeDocument/2006/relationships/slide" Target="/ppt/slides/slide4.xml" Id="Rc3fcdb14aebb4a05" /><Relationship Type="http://schemas.openxmlformats.org/officeDocument/2006/relationships/slide" Target="/ppt/slides/slide5.xml" Id="R1f1666d3d9604dd4" /><Relationship Type="http://schemas.openxmlformats.org/officeDocument/2006/relationships/slide" Target="/ppt/slides/slide6.xml" Id="Re283c09858354367" /><Relationship Type="http://schemas.openxmlformats.org/officeDocument/2006/relationships/slide" Target="/ppt/slides/slide7.xml" Id="Rbbf5cabfd3c4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e1c36edc3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7b0fdcc84af8" /><Relationship Type="http://schemas.openxmlformats.org/officeDocument/2006/relationships/theme" Target="/ppt/slideMasters/theme/theme1.xml" Id="R93c63cad165f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77b0fdcc84a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283448f3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e1229ce4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ba68f33e4b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6bfe56a92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d5988517d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78f6a4a88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1b7395852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