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4d3bd671d849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407115d9a94ddc"/>
  </p:sldMasterIdLst>
  <p:sldIdLst>
    <p:sldId xmlns:r="http://schemas.openxmlformats.org/officeDocument/2006/relationships" id="256" r:id="R9b7485ca69c14740"/>
    <p:sldId xmlns:r="http://schemas.openxmlformats.org/officeDocument/2006/relationships" id="257" r:id="Re4269355b7324b64"/>
    <p:sldId xmlns:r="http://schemas.openxmlformats.org/officeDocument/2006/relationships" id="258" r:id="Re1730a4b4f644dd7"/>
    <p:sldId xmlns:r="http://schemas.openxmlformats.org/officeDocument/2006/relationships" id="259" r:id="Rf99eaaeffa5544d4"/>
    <p:sldId xmlns:r="http://schemas.openxmlformats.org/officeDocument/2006/relationships" id="260" r:id="R2401e43b4d6a4084"/>
    <p:sldId xmlns:r="http://schemas.openxmlformats.org/officeDocument/2006/relationships" id="261" r:id="R4c8315e80d57412e"/>
    <p:sldId xmlns:r="http://schemas.openxmlformats.org/officeDocument/2006/relationships" id="262" r:id="R3e37afc5e79847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407115d9a94ddc" /><Relationship Type="http://schemas.openxmlformats.org/officeDocument/2006/relationships/slide" Target="/ppt/slides/slide1.xml" Id="R9b7485ca69c14740" /><Relationship Type="http://schemas.openxmlformats.org/officeDocument/2006/relationships/slide" Target="/ppt/slides/slide2.xml" Id="Re4269355b7324b64" /><Relationship Type="http://schemas.openxmlformats.org/officeDocument/2006/relationships/slide" Target="/ppt/slides/slide3.xml" Id="Re1730a4b4f644dd7" /><Relationship Type="http://schemas.openxmlformats.org/officeDocument/2006/relationships/slide" Target="/ppt/slides/slide4.xml" Id="Rf99eaaeffa5544d4" /><Relationship Type="http://schemas.openxmlformats.org/officeDocument/2006/relationships/slide" Target="/ppt/slides/slide5.xml" Id="R2401e43b4d6a4084" /><Relationship Type="http://schemas.openxmlformats.org/officeDocument/2006/relationships/slide" Target="/ppt/slides/slide6.xml" Id="R4c8315e80d57412e" /><Relationship Type="http://schemas.openxmlformats.org/officeDocument/2006/relationships/slide" Target="/ppt/slides/slide7.xml" Id="R3e37afc5e79847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c706c0261148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d12e1f44049c1" /><Relationship Type="http://schemas.openxmlformats.org/officeDocument/2006/relationships/theme" Target="/ppt/slideMasters/theme/theme1.xml" Id="R3f3c576aceac48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cd12e1f44049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ecfb57abf4e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b53e8f4e94c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4fdedcd5549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5b73d6a7e4d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6d2232cec48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ff84078df4e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1bd83500c4b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ITERATE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83 866 595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−4 175 614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5 050 101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23 870 384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66 174 344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HOLDING AS  –  56,7 %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 INVEST AS  –  21,1 %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PAACS INVEST AS  –  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AS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BLOMMENHOLDING AS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34E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79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mail@iterate.no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www.iterate.no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950 379 839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