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74ebf82a1734db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16fa1c3952240a7"/>
  </p:sldMasterIdLst>
  <p:sldIdLst>
    <p:sldId xmlns:r="http://schemas.openxmlformats.org/officeDocument/2006/relationships" id="256" r:id="R5d528b44aeb54f13"/>
    <p:sldId xmlns:r="http://schemas.openxmlformats.org/officeDocument/2006/relationships" id="257" r:id="R8e10a3ff803448c4"/>
    <p:sldId xmlns:r="http://schemas.openxmlformats.org/officeDocument/2006/relationships" id="258" r:id="Re8ea0ba327eb4608"/>
    <p:sldId xmlns:r="http://schemas.openxmlformats.org/officeDocument/2006/relationships" id="259" r:id="R2d3819c6ad9e4460"/>
    <p:sldId xmlns:r="http://schemas.openxmlformats.org/officeDocument/2006/relationships" id="260" r:id="R6f3cad36c35a47d4"/>
    <p:sldId xmlns:r="http://schemas.openxmlformats.org/officeDocument/2006/relationships" id="261" r:id="Re2f4d12c874c4e8a"/>
    <p:sldId xmlns:r="http://schemas.openxmlformats.org/officeDocument/2006/relationships" id="262" r:id="R013dbcba206849b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16fa1c3952240a7" /><Relationship Type="http://schemas.openxmlformats.org/officeDocument/2006/relationships/slide" Target="/ppt/slides/slide1.xml" Id="R5d528b44aeb54f13" /><Relationship Type="http://schemas.openxmlformats.org/officeDocument/2006/relationships/slide" Target="/ppt/slides/slide2.xml" Id="R8e10a3ff803448c4" /><Relationship Type="http://schemas.openxmlformats.org/officeDocument/2006/relationships/slide" Target="/ppt/slides/slide3.xml" Id="Re8ea0ba327eb4608" /><Relationship Type="http://schemas.openxmlformats.org/officeDocument/2006/relationships/slide" Target="/ppt/slides/slide4.xml" Id="R2d3819c6ad9e4460" /><Relationship Type="http://schemas.openxmlformats.org/officeDocument/2006/relationships/slide" Target="/ppt/slides/slide5.xml" Id="R6f3cad36c35a47d4" /><Relationship Type="http://schemas.openxmlformats.org/officeDocument/2006/relationships/slide" Target="/ppt/slides/slide6.xml" Id="Re2f4d12c874c4e8a" /><Relationship Type="http://schemas.openxmlformats.org/officeDocument/2006/relationships/slide" Target="/ppt/slides/slide7.xml" Id="R013dbcba206849b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2f20c14c6b1456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967cd5b39d4f48" /><Relationship Type="http://schemas.openxmlformats.org/officeDocument/2006/relationships/theme" Target="/ppt/slideMasters/theme/theme1.xml" Id="Ref449c8ca30d4ab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f967cd5b39d4f4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e8f8c5ce2f4f7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bda3df088248c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3d4022507d488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ddbf336e7a4b6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a2e59fc46b494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f2e0b4ed774e0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98e242470c4a2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RINGNES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RINGNES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RINGNES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RINGNES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RINGNES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RINGNES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364 904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−73 573 991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2 809 102 708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90 858 671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92 084 941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RINGNES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RINGNES ANETTE KRISTINE  –  30,8 %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RINGNES CHRISTIAN  –  30,8 %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RINGNES ISABELLE KRISTINE  –  30,8 %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RINGNES HOLDING AS  –  7,3 %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RINGNES CHRISTIAN  –  0,4 %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RINGNES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Kirkegata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0153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950 284 331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RINGNES HOLDING AS</a:t>
            </a:r>
          </a:p>
        </p:txBody>
      </p:sp>
    </p:spTree>
  </p:cSld>
  <p:clrMapOvr>
    <a:masterClrMapping xmlns:a="http://schemas.openxmlformats.org/drawingml/2006/main"/>
  </p:clrMapOvr>
</p:sld>
</file>