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01f07cbcf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0a3ce86c144014"/>
  </p:sldMasterIdLst>
  <p:sldIdLst>
    <p:sldId xmlns:r="http://schemas.openxmlformats.org/officeDocument/2006/relationships" id="256" r:id="R0e3afc3949f245a3"/>
    <p:sldId xmlns:r="http://schemas.openxmlformats.org/officeDocument/2006/relationships" id="257" r:id="Rfe9d888837dd4eb3"/>
    <p:sldId xmlns:r="http://schemas.openxmlformats.org/officeDocument/2006/relationships" id="258" r:id="R2e45a969ec794cbd"/>
    <p:sldId xmlns:r="http://schemas.openxmlformats.org/officeDocument/2006/relationships" id="259" r:id="R82acfd95a71a4db7"/>
    <p:sldId xmlns:r="http://schemas.openxmlformats.org/officeDocument/2006/relationships" id="260" r:id="Rb8ab3c84420a4be4"/>
    <p:sldId xmlns:r="http://schemas.openxmlformats.org/officeDocument/2006/relationships" id="261" r:id="Rf37ffc3b421a440c"/>
    <p:sldId xmlns:r="http://schemas.openxmlformats.org/officeDocument/2006/relationships" id="262" r:id="R2e44336a0195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a3ce86c144014" /><Relationship Type="http://schemas.openxmlformats.org/officeDocument/2006/relationships/slide" Target="/ppt/slides/slide1.xml" Id="R0e3afc3949f245a3" /><Relationship Type="http://schemas.openxmlformats.org/officeDocument/2006/relationships/slide" Target="/ppt/slides/slide2.xml" Id="Rfe9d888837dd4eb3" /><Relationship Type="http://schemas.openxmlformats.org/officeDocument/2006/relationships/slide" Target="/ppt/slides/slide3.xml" Id="R2e45a969ec794cbd" /><Relationship Type="http://schemas.openxmlformats.org/officeDocument/2006/relationships/slide" Target="/ppt/slides/slide4.xml" Id="R82acfd95a71a4db7" /><Relationship Type="http://schemas.openxmlformats.org/officeDocument/2006/relationships/slide" Target="/ppt/slides/slide5.xml" Id="Rb8ab3c84420a4be4" /><Relationship Type="http://schemas.openxmlformats.org/officeDocument/2006/relationships/slide" Target="/ppt/slides/slide6.xml" Id="Rf37ffc3b421a440c" /><Relationship Type="http://schemas.openxmlformats.org/officeDocument/2006/relationships/slide" Target="/ppt/slides/slide7.xml" Id="R2e44336a0195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68946815c43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39409f5784620" /><Relationship Type="http://schemas.openxmlformats.org/officeDocument/2006/relationships/theme" Target="/ppt/slideMasters/theme/theme1.xml" Id="Rd54413abdaad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39409f578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74b03c97a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81f11575b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b951d70344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bc357c1f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71c28c8cb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dc96a3dc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99847cb9542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