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62c21b4ae34a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327b1586944698"/>
  </p:sldMasterIdLst>
  <p:sldIdLst>
    <p:sldId xmlns:r="http://schemas.openxmlformats.org/officeDocument/2006/relationships" id="256" r:id="R9ea5cb3f38064baf"/>
    <p:sldId xmlns:r="http://schemas.openxmlformats.org/officeDocument/2006/relationships" id="257" r:id="R202ae27f2c1d4c3a"/>
    <p:sldId xmlns:r="http://schemas.openxmlformats.org/officeDocument/2006/relationships" id="258" r:id="Rf304a45a9dde4433"/>
    <p:sldId xmlns:r="http://schemas.openxmlformats.org/officeDocument/2006/relationships" id="259" r:id="R01c7dc32e4ee4071"/>
    <p:sldId xmlns:r="http://schemas.openxmlformats.org/officeDocument/2006/relationships" id="260" r:id="R4dd5b164c4514714"/>
    <p:sldId xmlns:r="http://schemas.openxmlformats.org/officeDocument/2006/relationships" id="261" r:id="R2f236374ade94d5e"/>
    <p:sldId xmlns:r="http://schemas.openxmlformats.org/officeDocument/2006/relationships" id="262" r:id="R144aed88bb4846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27b1586944698" /><Relationship Type="http://schemas.openxmlformats.org/officeDocument/2006/relationships/slide" Target="/ppt/slides/slide1.xml" Id="R9ea5cb3f38064baf" /><Relationship Type="http://schemas.openxmlformats.org/officeDocument/2006/relationships/slide" Target="/ppt/slides/slide2.xml" Id="R202ae27f2c1d4c3a" /><Relationship Type="http://schemas.openxmlformats.org/officeDocument/2006/relationships/slide" Target="/ppt/slides/slide3.xml" Id="Rf304a45a9dde4433" /><Relationship Type="http://schemas.openxmlformats.org/officeDocument/2006/relationships/slide" Target="/ppt/slides/slide4.xml" Id="R01c7dc32e4ee4071" /><Relationship Type="http://schemas.openxmlformats.org/officeDocument/2006/relationships/slide" Target="/ppt/slides/slide5.xml" Id="R4dd5b164c4514714" /><Relationship Type="http://schemas.openxmlformats.org/officeDocument/2006/relationships/slide" Target="/ppt/slides/slide6.xml" Id="R2f236374ade94d5e" /><Relationship Type="http://schemas.openxmlformats.org/officeDocument/2006/relationships/slide" Target="/ppt/slides/slide7.xml" Id="R144aed88bb4846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348e0bb4d543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324288f434daa" /><Relationship Type="http://schemas.openxmlformats.org/officeDocument/2006/relationships/theme" Target="/ppt/slideMasters/theme/theme1.xml" Id="R1ca3979fc2da48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b324288f434d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4811d503e40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805aa0a1b45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2f1beba4144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e68eb916344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23f1c941840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3a9b01a3641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1286e3dcc4d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BEITVEIT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BEITVEIT AS ble etablert [år] og holder til i Kvamsøy.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784 803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−410 870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111 290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24 739 805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27 307 725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ANDRÉ BEITVEIT  –  40,3 %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BEITVEIT AS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ENDRE BEITVEIT  –  29,9 %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6087 Kvamsøy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950 228 024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BEITVEIT AS</a:t>
            </a:r>
          </a:p>
        </p:txBody>
      </p:sp>
    </p:spTree>
  </p:cSld>
  <p:clrMapOvr>
    <a:masterClrMapping xmlns:a="http://schemas.openxmlformats.org/drawingml/2006/main"/>
  </p:clrMapOvr>
</p:sld>
</file>