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2934bc5ac48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697015e37420d"/>
  </p:sldMasterIdLst>
  <p:sldIdLst>
    <p:sldId xmlns:r="http://schemas.openxmlformats.org/officeDocument/2006/relationships" id="256" r:id="R6956ea01c1144726"/>
    <p:sldId xmlns:r="http://schemas.openxmlformats.org/officeDocument/2006/relationships" id="257" r:id="R6f872103c09e4987"/>
    <p:sldId xmlns:r="http://schemas.openxmlformats.org/officeDocument/2006/relationships" id="258" r:id="R4072712728c3413d"/>
    <p:sldId xmlns:r="http://schemas.openxmlformats.org/officeDocument/2006/relationships" id="259" r:id="Rb4a1089df3c54cce"/>
    <p:sldId xmlns:r="http://schemas.openxmlformats.org/officeDocument/2006/relationships" id="260" r:id="R09f78058a9034138"/>
    <p:sldId xmlns:r="http://schemas.openxmlformats.org/officeDocument/2006/relationships" id="261" r:id="R213d314cfae8440f"/>
    <p:sldId xmlns:r="http://schemas.openxmlformats.org/officeDocument/2006/relationships" id="262" r:id="Rae6c287218bb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697015e37420d" /><Relationship Type="http://schemas.openxmlformats.org/officeDocument/2006/relationships/slide" Target="/ppt/slides/slide1.xml" Id="R6956ea01c1144726" /><Relationship Type="http://schemas.openxmlformats.org/officeDocument/2006/relationships/slide" Target="/ppt/slides/slide2.xml" Id="R6f872103c09e4987" /><Relationship Type="http://schemas.openxmlformats.org/officeDocument/2006/relationships/slide" Target="/ppt/slides/slide3.xml" Id="R4072712728c3413d" /><Relationship Type="http://schemas.openxmlformats.org/officeDocument/2006/relationships/slide" Target="/ppt/slides/slide4.xml" Id="Rb4a1089df3c54cce" /><Relationship Type="http://schemas.openxmlformats.org/officeDocument/2006/relationships/slide" Target="/ppt/slides/slide5.xml" Id="R09f78058a9034138" /><Relationship Type="http://schemas.openxmlformats.org/officeDocument/2006/relationships/slide" Target="/ppt/slides/slide6.xml" Id="R213d314cfae8440f" /><Relationship Type="http://schemas.openxmlformats.org/officeDocument/2006/relationships/slide" Target="/ppt/slides/slide7.xml" Id="Rae6c287218bb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25595afa7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37746cdf44bb1" /><Relationship Type="http://schemas.openxmlformats.org/officeDocument/2006/relationships/theme" Target="/ppt/slideMasters/theme/theme1.xml" Id="Rb1b0a3cc4c98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37746cdf4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fbb3f5dcc48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28444f081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faef5596f46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17b88f40c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78bc6c063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fc657f8948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55062bf954e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