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a4fbea2cca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5b9d3ce5044b8"/>
  </p:sldMasterIdLst>
  <p:sldIdLst>
    <p:sldId xmlns:r="http://schemas.openxmlformats.org/officeDocument/2006/relationships" id="256" r:id="R758d60e9adc7490b"/>
    <p:sldId xmlns:r="http://schemas.openxmlformats.org/officeDocument/2006/relationships" id="257" r:id="Rab0ab50096d1453a"/>
    <p:sldId xmlns:r="http://schemas.openxmlformats.org/officeDocument/2006/relationships" id="258" r:id="Re86b04e89e0f45be"/>
    <p:sldId xmlns:r="http://schemas.openxmlformats.org/officeDocument/2006/relationships" id="259" r:id="R437236d897c24317"/>
    <p:sldId xmlns:r="http://schemas.openxmlformats.org/officeDocument/2006/relationships" id="260" r:id="R472f19a85087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5b9d3ce5044b8" /><Relationship Type="http://schemas.openxmlformats.org/officeDocument/2006/relationships/slide" Target="/ppt/slides/slide1.xml" Id="R758d60e9adc7490b" /><Relationship Type="http://schemas.openxmlformats.org/officeDocument/2006/relationships/slide" Target="/ppt/slides/slide2.xml" Id="Rab0ab50096d1453a" /><Relationship Type="http://schemas.openxmlformats.org/officeDocument/2006/relationships/slide" Target="/ppt/slides/slide3.xml" Id="Re86b04e89e0f45be" /><Relationship Type="http://schemas.openxmlformats.org/officeDocument/2006/relationships/slide" Target="/ppt/slides/slide4.xml" Id="R437236d897c24317" /><Relationship Type="http://schemas.openxmlformats.org/officeDocument/2006/relationships/slide" Target="/ppt/slides/slide5.xml" Id="R472f19a85087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9126c058744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83fe5e9554369" /><Relationship Type="http://schemas.openxmlformats.org/officeDocument/2006/relationships/theme" Target="/ppt/slideMasters/theme/theme1.xml" Id="Re74015483434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83fe5e955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17193bbb6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252a539df44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d4c2aac6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1d9c17829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d6bcaa265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KOMMUNE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 65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