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7979f05d2b4a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4dcbed7b8b4c05"/>
  </p:sldMasterIdLst>
  <p:sldIdLst>
    <p:sldId xmlns:r="http://schemas.openxmlformats.org/officeDocument/2006/relationships" id="256" r:id="Rc6e2f2c9648f420e"/>
    <p:sldId xmlns:r="http://schemas.openxmlformats.org/officeDocument/2006/relationships" id="257" r:id="R27fb4891b01844dd"/>
    <p:sldId xmlns:r="http://schemas.openxmlformats.org/officeDocument/2006/relationships" id="258" r:id="R5699114f0cf740f7"/>
    <p:sldId xmlns:r="http://schemas.openxmlformats.org/officeDocument/2006/relationships" id="259" r:id="R69827c3875314235"/>
    <p:sldId xmlns:r="http://schemas.openxmlformats.org/officeDocument/2006/relationships" id="260" r:id="R6271a4dc28b34bf2"/>
    <p:sldId xmlns:r="http://schemas.openxmlformats.org/officeDocument/2006/relationships" id="261" r:id="Rf45eabeef4f84ea0"/>
    <p:sldId xmlns:r="http://schemas.openxmlformats.org/officeDocument/2006/relationships" id="262" r:id="R37af667aa0eb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dcbed7b8b4c05" /><Relationship Type="http://schemas.openxmlformats.org/officeDocument/2006/relationships/slide" Target="/ppt/slides/slide1.xml" Id="Rc6e2f2c9648f420e" /><Relationship Type="http://schemas.openxmlformats.org/officeDocument/2006/relationships/slide" Target="/ppt/slides/slide2.xml" Id="R27fb4891b01844dd" /><Relationship Type="http://schemas.openxmlformats.org/officeDocument/2006/relationships/slide" Target="/ppt/slides/slide3.xml" Id="R5699114f0cf740f7" /><Relationship Type="http://schemas.openxmlformats.org/officeDocument/2006/relationships/slide" Target="/ppt/slides/slide4.xml" Id="R69827c3875314235" /><Relationship Type="http://schemas.openxmlformats.org/officeDocument/2006/relationships/slide" Target="/ppt/slides/slide5.xml" Id="R6271a4dc28b34bf2" /><Relationship Type="http://schemas.openxmlformats.org/officeDocument/2006/relationships/slide" Target="/ppt/slides/slide6.xml" Id="Rf45eabeef4f84ea0" /><Relationship Type="http://schemas.openxmlformats.org/officeDocument/2006/relationships/slide" Target="/ppt/slides/slide7.xml" Id="R37af667aa0eb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645f64f2e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293ef80734cb0" /><Relationship Type="http://schemas.openxmlformats.org/officeDocument/2006/relationships/theme" Target="/ppt/slideMasters/theme/theme1.xml" Id="Rdaa0d39293b54a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c293ef8073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132118fa747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5a952a38543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e342e482d4b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be1653eae49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fa03b050845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0c6d64f1044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03f2ec30645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Odd-Petter Hosen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Odd-Petter Hosen AS ble etablert [år] og holder til i Stokkøy.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10 139 006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HOSEN ODD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7178 Stokkøy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41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