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d64194a36549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38065ec48a4b46"/>
  </p:sldMasterIdLst>
  <p:sldIdLst>
    <p:sldId xmlns:r="http://schemas.openxmlformats.org/officeDocument/2006/relationships" id="256" r:id="Rb1daaf3bb75f487d"/>
    <p:sldId xmlns:r="http://schemas.openxmlformats.org/officeDocument/2006/relationships" id="257" r:id="R5b91121f4d27405b"/>
    <p:sldId xmlns:r="http://schemas.openxmlformats.org/officeDocument/2006/relationships" id="258" r:id="R588b2689cfbf4fa7"/>
    <p:sldId xmlns:r="http://schemas.openxmlformats.org/officeDocument/2006/relationships" id="259" r:id="R96a19188d629401a"/>
    <p:sldId xmlns:r="http://schemas.openxmlformats.org/officeDocument/2006/relationships" id="260" r:id="Rcfb747ef336a4b3b"/>
    <p:sldId xmlns:r="http://schemas.openxmlformats.org/officeDocument/2006/relationships" id="261" r:id="R75b590b508de4a5c"/>
    <p:sldId xmlns:r="http://schemas.openxmlformats.org/officeDocument/2006/relationships" id="262" r:id="R6b3f20bf792f40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38065ec48a4b46" /><Relationship Type="http://schemas.openxmlformats.org/officeDocument/2006/relationships/slide" Target="/ppt/slides/slide1.xml" Id="Rb1daaf3bb75f487d" /><Relationship Type="http://schemas.openxmlformats.org/officeDocument/2006/relationships/slide" Target="/ppt/slides/slide2.xml" Id="R5b91121f4d27405b" /><Relationship Type="http://schemas.openxmlformats.org/officeDocument/2006/relationships/slide" Target="/ppt/slides/slide3.xml" Id="R588b2689cfbf4fa7" /><Relationship Type="http://schemas.openxmlformats.org/officeDocument/2006/relationships/slide" Target="/ppt/slides/slide4.xml" Id="R96a19188d629401a" /><Relationship Type="http://schemas.openxmlformats.org/officeDocument/2006/relationships/slide" Target="/ppt/slides/slide5.xml" Id="Rcfb747ef336a4b3b" /><Relationship Type="http://schemas.openxmlformats.org/officeDocument/2006/relationships/slide" Target="/ppt/slides/slide6.xml" Id="R75b590b508de4a5c" /><Relationship Type="http://schemas.openxmlformats.org/officeDocument/2006/relationships/slide" Target="/ppt/slides/slide7.xml" Id="R6b3f20bf792f40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ec3c65f3a541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275118dae4873" /><Relationship Type="http://schemas.openxmlformats.org/officeDocument/2006/relationships/theme" Target="/ppt/slideMasters/theme/theme1.xml" Id="R5095bba109644e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7275118dae48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635a5820b44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16c2f97c64a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1fc28b2b546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ce0286edb4a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5be62f44b40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871e4cd9145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429be1d3247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TELERØR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TELERØR A/S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107 307 320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1 922 968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4 140 019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22 310 398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48 432 655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3937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firmapost@teleror.no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946 858 021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