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706bcb37714b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c6b80568b14133"/>
  </p:sldMasterIdLst>
  <p:sldIdLst>
    <p:sldId xmlns:r="http://schemas.openxmlformats.org/officeDocument/2006/relationships" id="256" r:id="R2cae4d52a5214432"/>
    <p:sldId xmlns:r="http://schemas.openxmlformats.org/officeDocument/2006/relationships" id="257" r:id="R03fd5ddc3d664a11"/>
    <p:sldId xmlns:r="http://schemas.openxmlformats.org/officeDocument/2006/relationships" id="258" r:id="Rafb206fd96154d66"/>
    <p:sldId xmlns:r="http://schemas.openxmlformats.org/officeDocument/2006/relationships" id="259" r:id="Rd2a0f27934794067"/>
    <p:sldId xmlns:r="http://schemas.openxmlformats.org/officeDocument/2006/relationships" id="260" r:id="Rda191e78fc75404f"/>
    <p:sldId xmlns:r="http://schemas.openxmlformats.org/officeDocument/2006/relationships" id="261" r:id="Rc4ee1e8df1e946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6b80568b14133" /><Relationship Type="http://schemas.openxmlformats.org/officeDocument/2006/relationships/slide" Target="/ppt/slides/slide1.xml" Id="R2cae4d52a5214432" /><Relationship Type="http://schemas.openxmlformats.org/officeDocument/2006/relationships/slide" Target="/ppt/slides/slide2.xml" Id="R03fd5ddc3d664a11" /><Relationship Type="http://schemas.openxmlformats.org/officeDocument/2006/relationships/slide" Target="/ppt/slides/slide3.xml" Id="Rafb206fd96154d66" /><Relationship Type="http://schemas.openxmlformats.org/officeDocument/2006/relationships/slide" Target="/ppt/slides/slide4.xml" Id="Rd2a0f27934794067" /><Relationship Type="http://schemas.openxmlformats.org/officeDocument/2006/relationships/slide" Target="/ppt/slides/slide5.xml" Id="Rda191e78fc75404f" /><Relationship Type="http://schemas.openxmlformats.org/officeDocument/2006/relationships/slide" Target="/ppt/slides/slide6.xml" Id="Rc4ee1e8df1e946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998103e9b4b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5afdb3e704da1" /><Relationship Type="http://schemas.openxmlformats.org/officeDocument/2006/relationships/theme" Target="/ppt/slideMasters/theme/theme1.xml" Id="R56f6186fb07a44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05afdb3e70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4e22706574c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9e07f5c6447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49970c1b74c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5a9ba85994e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06a6132f94f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d602691a345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BOLIGBYGGELAGET TOBB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BOLIGBYGGELAGET TOBB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231 787 783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33 128 434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27 038 224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513 607 877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717 763 930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Krambugata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83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info@tobb.no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www.tobb.no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946 629 243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BOLIGBYGGELAGET TOBB</a:t>
            </a:r>
          </a:p>
        </p:txBody>
      </p:sp>
    </p:spTree>
  </p:cSld>
  <p:clrMapOvr>
    <a:masterClrMapping xmlns:a="http://schemas.openxmlformats.org/drawingml/2006/main"/>
  </p:clrMapOvr>
</p:sld>
</file>