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15e758a367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b4f8fa861642a1"/>
  </p:sldMasterIdLst>
  <p:sldIdLst>
    <p:sldId xmlns:r="http://schemas.openxmlformats.org/officeDocument/2006/relationships" id="256" r:id="R944c476365a34bf6"/>
    <p:sldId xmlns:r="http://schemas.openxmlformats.org/officeDocument/2006/relationships" id="257" r:id="R8c859d92a7de4bba"/>
    <p:sldId xmlns:r="http://schemas.openxmlformats.org/officeDocument/2006/relationships" id="258" r:id="R495d7276c2c9429b"/>
    <p:sldId xmlns:r="http://schemas.openxmlformats.org/officeDocument/2006/relationships" id="259" r:id="R6d417693bfb44167"/>
    <p:sldId xmlns:r="http://schemas.openxmlformats.org/officeDocument/2006/relationships" id="260" r:id="Re133d76bd5a74597"/>
    <p:sldId xmlns:r="http://schemas.openxmlformats.org/officeDocument/2006/relationships" id="261" r:id="Rdd6bc4d1341e4866"/>
    <p:sldId xmlns:r="http://schemas.openxmlformats.org/officeDocument/2006/relationships" id="262" r:id="Raa544da052e54f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4f8fa861642a1" /><Relationship Type="http://schemas.openxmlformats.org/officeDocument/2006/relationships/slide" Target="/ppt/slides/slide1.xml" Id="R944c476365a34bf6" /><Relationship Type="http://schemas.openxmlformats.org/officeDocument/2006/relationships/slide" Target="/ppt/slides/slide2.xml" Id="R8c859d92a7de4bba" /><Relationship Type="http://schemas.openxmlformats.org/officeDocument/2006/relationships/slide" Target="/ppt/slides/slide3.xml" Id="R495d7276c2c9429b" /><Relationship Type="http://schemas.openxmlformats.org/officeDocument/2006/relationships/slide" Target="/ppt/slides/slide4.xml" Id="R6d417693bfb44167" /><Relationship Type="http://schemas.openxmlformats.org/officeDocument/2006/relationships/slide" Target="/ppt/slides/slide5.xml" Id="Re133d76bd5a74597" /><Relationship Type="http://schemas.openxmlformats.org/officeDocument/2006/relationships/slide" Target="/ppt/slides/slide6.xml" Id="Rdd6bc4d1341e4866" /><Relationship Type="http://schemas.openxmlformats.org/officeDocument/2006/relationships/slide" Target="/ppt/slides/slide7.xml" Id="Raa544da052e54f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dae471475643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f3f8af19b4420d" /><Relationship Type="http://schemas.openxmlformats.org/officeDocument/2006/relationships/theme" Target="/ppt/slideMasters/theme/theme1.xml" Id="R8db61193ab2048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f3f8af19b442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64ce4f9874f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ac74ca2174b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885d428494e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deec1f5fb40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b96c7c17043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df039fbe24b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afbdc81d54f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Norprosjekt A.S.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Norprosjekt A.S.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915 500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355 567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−625 140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6 436 094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10 928 348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KAI TORE  –  69,0 %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FABIAN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JONAS N WIKHEIM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FELLKJÆR MADS-EMIL W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WIKHEIM TONNY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81 59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946 351 032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Norprosjekt A.S.</a:t>
            </a:r>
          </a:p>
        </p:txBody>
      </p:sp>
    </p:spTree>
  </p:cSld>
  <p:clrMapOvr>
    <a:masterClrMapping xmlns:a="http://schemas.openxmlformats.org/drawingml/2006/main"/>
  </p:clrMapOvr>
</p:sld>
</file>