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2adb0a0c664f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5f6749d1be4b6a"/>
  </p:sldMasterIdLst>
  <p:sldIdLst>
    <p:sldId xmlns:r="http://schemas.openxmlformats.org/officeDocument/2006/relationships" id="256" r:id="R35eaa2e52ca540da"/>
    <p:sldId xmlns:r="http://schemas.openxmlformats.org/officeDocument/2006/relationships" id="257" r:id="Rcb468e26333d4b6d"/>
    <p:sldId xmlns:r="http://schemas.openxmlformats.org/officeDocument/2006/relationships" id="258" r:id="R578a64d5ef1b409b"/>
    <p:sldId xmlns:r="http://schemas.openxmlformats.org/officeDocument/2006/relationships" id="259" r:id="R9944aa8023df487e"/>
    <p:sldId xmlns:r="http://schemas.openxmlformats.org/officeDocument/2006/relationships" id="260" r:id="Rdaecf743fecf4584"/>
    <p:sldId xmlns:r="http://schemas.openxmlformats.org/officeDocument/2006/relationships" id="261" r:id="R98aa60acb1dc4760"/>
    <p:sldId xmlns:r="http://schemas.openxmlformats.org/officeDocument/2006/relationships" id="262" r:id="Re535dcf41c5340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5f6749d1be4b6a" /><Relationship Type="http://schemas.openxmlformats.org/officeDocument/2006/relationships/slide" Target="/ppt/slides/slide1.xml" Id="R35eaa2e52ca540da" /><Relationship Type="http://schemas.openxmlformats.org/officeDocument/2006/relationships/slide" Target="/ppt/slides/slide2.xml" Id="Rcb468e26333d4b6d" /><Relationship Type="http://schemas.openxmlformats.org/officeDocument/2006/relationships/slide" Target="/ppt/slides/slide3.xml" Id="R578a64d5ef1b409b" /><Relationship Type="http://schemas.openxmlformats.org/officeDocument/2006/relationships/slide" Target="/ppt/slides/slide4.xml" Id="R9944aa8023df487e" /><Relationship Type="http://schemas.openxmlformats.org/officeDocument/2006/relationships/slide" Target="/ppt/slides/slide5.xml" Id="Rdaecf743fecf4584" /><Relationship Type="http://schemas.openxmlformats.org/officeDocument/2006/relationships/slide" Target="/ppt/slides/slide6.xml" Id="R98aa60acb1dc4760" /><Relationship Type="http://schemas.openxmlformats.org/officeDocument/2006/relationships/slide" Target="/ppt/slides/slide7.xml" Id="Re535dcf41c5340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70a2eaa6284a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980e6c978c4d56" /><Relationship Type="http://schemas.openxmlformats.org/officeDocument/2006/relationships/theme" Target="/ppt/slideMasters/theme/theme1.xml" Id="R574ba438c24946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980e6c978c4d5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691d2575154d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9618833b3b44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0362f9108b4c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6ebbb1392144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7a54bcbcbc412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3dba36ef4143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260108baf4b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Sprinkler Prosjekt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Sprinkler Prosjekt A/S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22 673 911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−1 583 149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−1 554 415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1 594 315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11 203 819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KRIHAN INVEST AS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HALLVAR TVEIT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OPHEIM MARTIN HAUGER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Sandakerveien 114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945 694 246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