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7b234e3c398452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6236bdad6b34100"/>
  </p:sldMasterIdLst>
  <p:sldIdLst>
    <p:sldId xmlns:r="http://schemas.openxmlformats.org/officeDocument/2006/relationships" id="256" r:id="Rc4a345f5db7344b5"/>
    <p:sldId xmlns:r="http://schemas.openxmlformats.org/officeDocument/2006/relationships" id="257" r:id="R56fccedf2d074b36"/>
    <p:sldId xmlns:r="http://schemas.openxmlformats.org/officeDocument/2006/relationships" id="258" r:id="R06f856a890e64555"/>
    <p:sldId xmlns:r="http://schemas.openxmlformats.org/officeDocument/2006/relationships" id="259" r:id="R0c0d9dbb2f9f44b2"/>
    <p:sldId xmlns:r="http://schemas.openxmlformats.org/officeDocument/2006/relationships" id="260" r:id="R98e53c5e8a17405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6236bdad6b34100" /><Relationship Type="http://schemas.openxmlformats.org/officeDocument/2006/relationships/slide" Target="/ppt/slides/slide1.xml" Id="Rc4a345f5db7344b5" /><Relationship Type="http://schemas.openxmlformats.org/officeDocument/2006/relationships/slide" Target="/ppt/slides/slide2.xml" Id="R56fccedf2d074b36" /><Relationship Type="http://schemas.openxmlformats.org/officeDocument/2006/relationships/slide" Target="/ppt/slides/slide3.xml" Id="R06f856a890e64555" /><Relationship Type="http://schemas.openxmlformats.org/officeDocument/2006/relationships/slide" Target="/ppt/slides/slide4.xml" Id="R0c0d9dbb2f9f44b2" /><Relationship Type="http://schemas.openxmlformats.org/officeDocument/2006/relationships/slide" Target="/ppt/slides/slide5.xml" Id="R98e53c5e8a17405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9c9a2215f7649b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105efb380747b7" /><Relationship Type="http://schemas.openxmlformats.org/officeDocument/2006/relationships/theme" Target="/ppt/slideMasters/theme/theme1.xml" Id="R04d749161d264a0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9105efb380747b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8d0f07c66e43f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cd0fff43c947f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7ebcc713ee4a7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3574a5d859452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097c8361c346a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LILLEHAMMER KOMMUNE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LILLEHAMMER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LILLEHAMMER KOMMUNE ble etablert [år] og holder til i Lillehammer.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LILLEHAMMER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LILLEHAMMER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LILLEHAMMER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Storgata 51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2609 Lillehammer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61 05 05 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postmottak@lillehammer.kommune.no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www.lillehammer.kommune.no/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945 578 564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LILLEHAMMER KOMMUNE</a:t>
            </a:r>
          </a:p>
        </p:txBody>
      </p:sp>
    </p:spTree>
  </p:cSld>
  <p:clrMapOvr>
    <a:masterClrMapping xmlns:a="http://schemas.openxmlformats.org/drawingml/2006/main"/>
  </p:clrMapOvr>
</p:sld>
</file>