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aad096e0814f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0524c7a085455d"/>
  </p:sldMasterIdLst>
  <p:sldIdLst>
    <p:sldId xmlns:r="http://schemas.openxmlformats.org/officeDocument/2006/relationships" id="256" r:id="R435ed6af2da54728"/>
    <p:sldId xmlns:r="http://schemas.openxmlformats.org/officeDocument/2006/relationships" id="257" r:id="R26ec6e4e215742ec"/>
    <p:sldId xmlns:r="http://schemas.openxmlformats.org/officeDocument/2006/relationships" id="258" r:id="R79ebbaac988540e6"/>
    <p:sldId xmlns:r="http://schemas.openxmlformats.org/officeDocument/2006/relationships" id="259" r:id="R4ce7f8874a034b28"/>
    <p:sldId xmlns:r="http://schemas.openxmlformats.org/officeDocument/2006/relationships" id="260" r:id="R64fcd3312de045cf"/>
    <p:sldId xmlns:r="http://schemas.openxmlformats.org/officeDocument/2006/relationships" id="261" r:id="R8ea324b654884add"/>
    <p:sldId xmlns:r="http://schemas.openxmlformats.org/officeDocument/2006/relationships" id="262" r:id="R8f50178e77f6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524c7a085455d" /><Relationship Type="http://schemas.openxmlformats.org/officeDocument/2006/relationships/slide" Target="/ppt/slides/slide1.xml" Id="R435ed6af2da54728" /><Relationship Type="http://schemas.openxmlformats.org/officeDocument/2006/relationships/slide" Target="/ppt/slides/slide2.xml" Id="R26ec6e4e215742ec" /><Relationship Type="http://schemas.openxmlformats.org/officeDocument/2006/relationships/slide" Target="/ppt/slides/slide3.xml" Id="R79ebbaac988540e6" /><Relationship Type="http://schemas.openxmlformats.org/officeDocument/2006/relationships/slide" Target="/ppt/slides/slide4.xml" Id="R4ce7f8874a034b28" /><Relationship Type="http://schemas.openxmlformats.org/officeDocument/2006/relationships/slide" Target="/ppt/slides/slide5.xml" Id="R64fcd3312de045cf" /><Relationship Type="http://schemas.openxmlformats.org/officeDocument/2006/relationships/slide" Target="/ppt/slides/slide6.xml" Id="R8ea324b654884add" /><Relationship Type="http://schemas.openxmlformats.org/officeDocument/2006/relationships/slide" Target="/ppt/slides/slide7.xml" Id="R8f50178e77f6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ec9f2e4274e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feb4e5d6346b5" /><Relationship Type="http://schemas.openxmlformats.org/officeDocument/2006/relationships/theme" Target="/ppt/slideMasters/theme/theme1.xml" Id="Radacb197984f4a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feb4e5d6346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4f739dc7e4a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e059adedc45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f57b41e7248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fb3500eb64d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f8e890b5247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13637949a4e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d4a99894e4c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ATLANTIC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ATLANTIC INVEST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−1 553 826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994 775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9 800 679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22 205 025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LLC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Grønlandsleiret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altinvest@online.no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944 190 708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