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6c24d1785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6eba49b99452f"/>
  </p:sldMasterIdLst>
  <p:sldIdLst>
    <p:sldId xmlns:r="http://schemas.openxmlformats.org/officeDocument/2006/relationships" id="256" r:id="R47973ced10c14bbc"/>
    <p:sldId xmlns:r="http://schemas.openxmlformats.org/officeDocument/2006/relationships" id="257" r:id="R874dd1408ffa476c"/>
    <p:sldId xmlns:r="http://schemas.openxmlformats.org/officeDocument/2006/relationships" id="258" r:id="R4b2505e81ca148d5"/>
    <p:sldId xmlns:r="http://schemas.openxmlformats.org/officeDocument/2006/relationships" id="259" r:id="Rc0ff98de953f4cb5"/>
    <p:sldId xmlns:r="http://schemas.openxmlformats.org/officeDocument/2006/relationships" id="260" r:id="Rb05b4384f30a434a"/>
    <p:sldId xmlns:r="http://schemas.openxmlformats.org/officeDocument/2006/relationships" id="261" r:id="R2181a1c2d8d84870"/>
    <p:sldId xmlns:r="http://schemas.openxmlformats.org/officeDocument/2006/relationships" id="262" r:id="Ra2571da71761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6eba49b99452f" /><Relationship Type="http://schemas.openxmlformats.org/officeDocument/2006/relationships/slide" Target="/ppt/slides/slide1.xml" Id="R47973ced10c14bbc" /><Relationship Type="http://schemas.openxmlformats.org/officeDocument/2006/relationships/slide" Target="/ppt/slides/slide2.xml" Id="R874dd1408ffa476c" /><Relationship Type="http://schemas.openxmlformats.org/officeDocument/2006/relationships/slide" Target="/ppt/slides/slide3.xml" Id="R4b2505e81ca148d5" /><Relationship Type="http://schemas.openxmlformats.org/officeDocument/2006/relationships/slide" Target="/ppt/slides/slide4.xml" Id="Rc0ff98de953f4cb5" /><Relationship Type="http://schemas.openxmlformats.org/officeDocument/2006/relationships/slide" Target="/ppt/slides/slide5.xml" Id="Rb05b4384f30a434a" /><Relationship Type="http://schemas.openxmlformats.org/officeDocument/2006/relationships/slide" Target="/ppt/slides/slide6.xml" Id="R2181a1c2d8d84870" /><Relationship Type="http://schemas.openxmlformats.org/officeDocument/2006/relationships/slide" Target="/ppt/slides/slide7.xml" Id="Ra2571da71761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91ac765a4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8ef4849154aa1" /><Relationship Type="http://schemas.openxmlformats.org/officeDocument/2006/relationships/theme" Target="/ppt/slideMasters/theme/theme1.xml" Id="R77a3f893fa86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8ef484915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dcb8f3dab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89e969aac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40e58ab9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47336af22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74e79e5d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52e66c6940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b137db70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