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232d7bf86644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4f9e0fd974533"/>
  </p:sldMasterIdLst>
  <p:sldIdLst>
    <p:sldId xmlns:r="http://schemas.openxmlformats.org/officeDocument/2006/relationships" id="256" r:id="R339b3c7e242a4e8d"/>
    <p:sldId xmlns:r="http://schemas.openxmlformats.org/officeDocument/2006/relationships" id="257" r:id="R6c3c46c1cf8f4e52"/>
    <p:sldId xmlns:r="http://schemas.openxmlformats.org/officeDocument/2006/relationships" id="258" r:id="R818083e15fb44f4e"/>
    <p:sldId xmlns:r="http://schemas.openxmlformats.org/officeDocument/2006/relationships" id="259" r:id="Rd884508955d24374"/>
    <p:sldId xmlns:r="http://schemas.openxmlformats.org/officeDocument/2006/relationships" id="260" r:id="R438e688f39bc4e60"/>
    <p:sldId xmlns:r="http://schemas.openxmlformats.org/officeDocument/2006/relationships" id="261" r:id="R4e193899b64c4ce3"/>
    <p:sldId xmlns:r="http://schemas.openxmlformats.org/officeDocument/2006/relationships" id="262" r:id="R97f338522a904b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4f9e0fd974533" /><Relationship Type="http://schemas.openxmlformats.org/officeDocument/2006/relationships/slide" Target="/ppt/slides/slide1.xml" Id="R339b3c7e242a4e8d" /><Relationship Type="http://schemas.openxmlformats.org/officeDocument/2006/relationships/slide" Target="/ppt/slides/slide2.xml" Id="R6c3c46c1cf8f4e52" /><Relationship Type="http://schemas.openxmlformats.org/officeDocument/2006/relationships/slide" Target="/ppt/slides/slide3.xml" Id="R818083e15fb44f4e" /><Relationship Type="http://schemas.openxmlformats.org/officeDocument/2006/relationships/slide" Target="/ppt/slides/slide4.xml" Id="Rd884508955d24374" /><Relationship Type="http://schemas.openxmlformats.org/officeDocument/2006/relationships/slide" Target="/ppt/slides/slide5.xml" Id="R438e688f39bc4e60" /><Relationship Type="http://schemas.openxmlformats.org/officeDocument/2006/relationships/slide" Target="/ppt/slides/slide6.xml" Id="R4e193899b64c4ce3" /><Relationship Type="http://schemas.openxmlformats.org/officeDocument/2006/relationships/slide" Target="/ppt/slides/slide7.xml" Id="R97f338522a904b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f1df2781d42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8d4a17cb34943" /><Relationship Type="http://schemas.openxmlformats.org/officeDocument/2006/relationships/theme" Target="/ppt/slideMasters/theme/theme1.xml" Id="R85902f90321346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8d4a17cb349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2738d24f746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c3c5b57ac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9f93da75847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3613ac57646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350c8464b4c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69410b60045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4ab2b8fdf4e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