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4a95d7b042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009706b36423e"/>
  </p:sldMasterIdLst>
  <p:sldIdLst>
    <p:sldId xmlns:r="http://schemas.openxmlformats.org/officeDocument/2006/relationships" id="256" r:id="R31221df6b6b94cc8"/>
    <p:sldId xmlns:r="http://schemas.openxmlformats.org/officeDocument/2006/relationships" id="257" r:id="R7e82d81953744f23"/>
    <p:sldId xmlns:r="http://schemas.openxmlformats.org/officeDocument/2006/relationships" id="258" r:id="Rf136d30276904625"/>
    <p:sldId xmlns:r="http://schemas.openxmlformats.org/officeDocument/2006/relationships" id="259" r:id="R9da0accc375b4e53"/>
    <p:sldId xmlns:r="http://schemas.openxmlformats.org/officeDocument/2006/relationships" id="260" r:id="R470c1bffe2e64c5e"/>
    <p:sldId xmlns:r="http://schemas.openxmlformats.org/officeDocument/2006/relationships" id="261" r:id="Rd1c8f867083c4e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009706b36423e" /><Relationship Type="http://schemas.openxmlformats.org/officeDocument/2006/relationships/slide" Target="/ppt/slides/slide1.xml" Id="R31221df6b6b94cc8" /><Relationship Type="http://schemas.openxmlformats.org/officeDocument/2006/relationships/slide" Target="/ppt/slides/slide2.xml" Id="R7e82d81953744f23" /><Relationship Type="http://schemas.openxmlformats.org/officeDocument/2006/relationships/slide" Target="/ppt/slides/slide3.xml" Id="Rf136d30276904625" /><Relationship Type="http://schemas.openxmlformats.org/officeDocument/2006/relationships/slide" Target="/ppt/slides/slide4.xml" Id="R9da0accc375b4e53" /><Relationship Type="http://schemas.openxmlformats.org/officeDocument/2006/relationships/slide" Target="/ppt/slides/slide5.xml" Id="R470c1bffe2e64c5e" /><Relationship Type="http://schemas.openxmlformats.org/officeDocument/2006/relationships/slide" Target="/ppt/slides/slide6.xml" Id="Rd1c8f867083c4e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8c3be6e3d04f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950c0239941e0" /><Relationship Type="http://schemas.openxmlformats.org/officeDocument/2006/relationships/theme" Target="/ppt/slideMasters/theme/theme1.xml" Id="R29e483c848034f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4950c02399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95fa050f841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b152eb74c4b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bbb0c73fe4b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a19f30ddb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19747ab39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a47f3810146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