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c2a2a4002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6061ccfdd483a"/>
  </p:sldMasterIdLst>
  <p:sldIdLst>
    <p:sldId xmlns:r="http://schemas.openxmlformats.org/officeDocument/2006/relationships" id="256" r:id="R724086c00f134eda"/>
    <p:sldId xmlns:r="http://schemas.openxmlformats.org/officeDocument/2006/relationships" id="257" r:id="R1c04a0b0d8084d78"/>
    <p:sldId xmlns:r="http://schemas.openxmlformats.org/officeDocument/2006/relationships" id="258" r:id="R051c89d9485c41d2"/>
    <p:sldId xmlns:r="http://schemas.openxmlformats.org/officeDocument/2006/relationships" id="259" r:id="R6a8aa228a7234c8f"/>
    <p:sldId xmlns:r="http://schemas.openxmlformats.org/officeDocument/2006/relationships" id="260" r:id="Rfefe88fba3d740f0"/>
    <p:sldId xmlns:r="http://schemas.openxmlformats.org/officeDocument/2006/relationships" id="261" r:id="R606884d0cbe6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6061ccfdd483a" /><Relationship Type="http://schemas.openxmlformats.org/officeDocument/2006/relationships/slide" Target="/ppt/slides/slide1.xml" Id="R724086c00f134eda" /><Relationship Type="http://schemas.openxmlformats.org/officeDocument/2006/relationships/slide" Target="/ppt/slides/slide2.xml" Id="R1c04a0b0d8084d78" /><Relationship Type="http://schemas.openxmlformats.org/officeDocument/2006/relationships/slide" Target="/ppt/slides/slide3.xml" Id="R051c89d9485c41d2" /><Relationship Type="http://schemas.openxmlformats.org/officeDocument/2006/relationships/slide" Target="/ppt/slides/slide4.xml" Id="R6a8aa228a7234c8f" /><Relationship Type="http://schemas.openxmlformats.org/officeDocument/2006/relationships/slide" Target="/ppt/slides/slide5.xml" Id="Rfefe88fba3d740f0" /><Relationship Type="http://schemas.openxmlformats.org/officeDocument/2006/relationships/slide" Target="/ppt/slides/slide6.xml" Id="R606884d0cbe6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9b6c09fff4a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d045076854b46" /><Relationship Type="http://schemas.openxmlformats.org/officeDocument/2006/relationships/theme" Target="/ppt/slideMasters/theme/theme1.xml" Id="Rf152938c600246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2d04507685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73c3ce1c84d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45eedd5c54e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b66ed2b7d44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434ba741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5b72fcc92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4e05ca421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HEGNA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