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9b50823aa149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b138741d0e4ae3"/>
  </p:sldMasterIdLst>
  <p:sldIdLst>
    <p:sldId xmlns:r="http://schemas.openxmlformats.org/officeDocument/2006/relationships" id="256" r:id="Rc6289fe2d54e4413"/>
    <p:sldId xmlns:r="http://schemas.openxmlformats.org/officeDocument/2006/relationships" id="257" r:id="R817c7f3052ea489f"/>
    <p:sldId xmlns:r="http://schemas.openxmlformats.org/officeDocument/2006/relationships" id="258" r:id="R655aa2e73bc94406"/>
    <p:sldId xmlns:r="http://schemas.openxmlformats.org/officeDocument/2006/relationships" id="259" r:id="R246dc70bc8bd4ca8"/>
    <p:sldId xmlns:r="http://schemas.openxmlformats.org/officeDocument/2006/relationships" id="260" r:id="Rbb1e56d238ba428a"/>
    <p:sldId xmlns:r="http://schemas.openxmlformats.org/officeDocument/2006/relationships" id="261" r:id="Rdf5396a8d2974a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b138741d0e4ae3" /><Relationship Type="http://schemas.openxmlformats.org/officeDocument/2006/relationships/slide" Target="/ppt/slides/slide1.xml" Id="Rc6289fe2d54e4413" /><Relationship Type="http://schemas.openxmlformats.org/officeDocument/2006/relationships/slide" Target="/ppt/slides/slide2.xml" Id="R817c7f3052ea489f" /><Relationship Type="http://schemas.openxmlformats.org/officeDocument/2006/relationships/slide" Target="/ppt/slides/slide3.xml" Id="R655aa2e73bc94406" /><Relationship Type="http://schemas.openxmlformats.org/officeDocument/2006/relationships/slide" Target="/ppt/slides/slide4.xml" Id="R246dc70bc8bd4ca8" /><Relationship Type="http://schemas.openxmlformats.org/officeDocument/2006/relationships/slide" Target="/ppt/slides/slide5.xml" Id="Rbb1e56d238ba428a" /><Relationship Type="http://schemas.openxmlformats.org/officeDocument/2006/relationships/slide" Target="/ppt/slides/slide6.xml" Id="Rdf5396a8d2974a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d85197508f4a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29ad584324928" /><Relationship Type="http://schemas.openxmlformats.org/officeDocument/2006/relationships/theme" Target="/ppt/slideMasters/theme/theme1.xml" Id="Re4c4332e9ca24d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b29ad5843249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804315b5049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93e769a8948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a4b22509a42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ae776b94a42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8cf529bbf4e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44ee5bd3240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GH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940 446 708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