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b72f58b5724d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f14966068c4ccd"/>
  </p:sldMasterIdLst>
  <p:sldIdLst>
    <p:sldId xmlns:r="http://schemas.openxmlformats.org/officeDocument/2006/relationships" id="256" r:id="Rfed650d471c245f3"/>
    <p:sldId xmlns:r="http://schemas.openxmlformats.org/officeDocument/2006/relationships" id="257" r:id="R2f846fe7acd94e87"/>
    <p:sldId xmlns:r="http://schemas.openxmlformats.org/officeDocument/2006/relationships" id="258" r:id="R8c4b695fd3014938"/>
    <p:sldId xmlns:r="http://schemas.openxmlformats.org/officeDocument/2006/relationships" id="259" r:id="R03c8e10f34974f90"/>
    <p:sldId xmlns:r="http://schemas.openxmlformats.org/officeDocument/2006/relationships" id="260" r:id="R086a98e6d975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14966068c4ccd" /><Relationship Type="http://schemas.openxmlformats.org/officeDocument/2006/relationships/slide" Target="/ppt/slides/slide1.xml" Id="Rfed650d471c245f3" /><Relationship Type="http://schemas.openxmlformats.org/officeDocument/2006/relationships/slide" Target="/ppt/slides/slide2.xml" Id="R2f846fe7acd94e87" /><Relationship Type="http://schemas.openxmlformats.org/officeDocument/2006/relationships/slide" Target="/ppt/slides/slide3.xml" Id="R8c4b695fd3014938" /><Relationship Type="http://schemas.openxmlformats.org/officeDocument/2006/relationships/slide" Target="/ppt/slides/slide4.xml" Id="R03c8e10f34974f90" /><Relationship Type="http://schemas.openxmlformats.org/officeDocument/2006/relationships/slide" Target="/ppt/slides/slide5.xml" Id="R086a98e6d975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942d44ede4f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f332dac704206" /><Relationship Type="http://schemas.openxmlformats.org/officeDocument/2006/relationships/theme" Target="/ppt/slideMasters/theme/theme1.xml" Id="R59352654295744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f332dac7042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b81744e9042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a189c671949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9a82f3a6147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35c2b9a24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e15c22215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940 308 607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