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8b902845a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a83ed91c445fd"/>
  </p:sldMasterIdLst>
  <p:sldIdLst>
    <p:sldId xmlns:r="http://schemas.openxmlformats.org/officeDocument/2006/relationships" id="256" r:id="R48adb09ebc1c4262"/>
    <p:sldId xmlns:r="http://schemas.openxmlformats.org/officeDocument/2006/relationships" id="257" r:id="R1432bab2457840f8"/>
    <p:sldId xmlns:r="http://schemas.openxmlformats.org/officeDocument/2006/relationships" id="258" r:id="R30f9ec44b1f14fab"/>
    <p:sldId xmlns:r="http://schemas.openxmlformats.org/officeDocument/2006/relationships" id="259" r:id="Rc318c73a4a20451b"/>
    <p:sldId xmlns:r="http://schemas.openxmlformats.org/officeDocument/2006/relationships" id="260" r:id="R7dc535c822f64e9a"/>
    <p:sldId xmlns:r="http://schemas.openxmlformats.org/officeDocument/2006/relationships" id="261" r:id="R97bfd06604ed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a83ed91c445fd" /><Relationship Type="http://schemas.openxmlformats.org/officeDocument/2006/relationships/slide" Target="/ppt/slides/slide1.xml" Id="R48adb09ebc1c4262" /><Relationship Type="http://schemas.openxmlformats.org/officeDocument/2006/relationships/slide" Target="/ppt/slides/slide2.xml" Id="R1432bab2457840f8" /><Relationship Type="http://schemas.openxmlformats.org/officeDocument/2006/relationships/slide" Target="/ppt/slides/slide3.xml" Id="R30f9ec44b1f14fab" /><Relationship Type="http://schemas.openxmlformats.org/officeDocument/2006/relationships/slide" Target="/ppt/slides/slide4.xml" Id="Rc318c73a4a20451b" /><Relationship Type="http://schemas.openxmlformats.org/officeDocument/2006/relationships/slide" Target="/ppt/slides/slide5.xml" Id="R7dc535c822f64e9a" /><Relationship Type="http://schemas.openxmlformats.org/officeDocument/2006/relationships/slide" Target="/ppt/slides/slide6.xml" Id="R97bfd06604ed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267ca5353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ba3539ed149ee" /><Relationship Type="http://schemas.openxmlformats.org/officeDocument/2006/relationships/theme" Target="/ppt/slideMasters/theme/theme1.xml" Id="R1b68c01b9d7b4d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ba3539ed149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a3b94ae9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35f2167df44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079b5b2dc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78deef898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f483baeec4d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bc3479878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