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5e86a4339b44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3d352b876473a"/>
  </p:sldMasterIdLst>
  <p:sldIdLst>
    <p:sldId xmlns:r="http://schemas.openxmlformats.org/officeDocument/2006/relationships" id="256" r:id="R97d480c69aca4060"/>
    <p:sldId xmlns:r="http://schemas.openxmlformats.org/officeDocument/2006/relationships" id="257" r:id="R2671bcfe97784509"/>
    <p:sldId xmlns:r="http://schemas.openxmlformats.org/officeDocument/2006/relationships" id="258" r:id="R6c8dfa08f10343a3"/>
    <p:sldId xmlns:r="http://schemas.openxmlformats.org/officeDocument/2006/relationships" id="259" r:id="R4b79af6b0e5a4e89"/>
    <p:sldId xmlns:r="http://schemas.openxmlformats.org/officeDocument/2006/relationships" id="260" r:id="Rbe02b809297a4356"/>
    <p:sldId xmlns:r="http://schemas.openxmlformats.org/officeDocument/2006/relationships" id="261" r:id="R55ad8c8c3f694f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3d352b876473a" /><Relationship Type="http://schemas.openxmlformats.org/officeDocument/2006/relationships/slide" Target="/ppt/slides/slide1.xml" Id="R97d480c69aca4060" /><Relationship Type="http://schemas.openxmlformats.org/officeDocument/2006/relationships/slide" Target="/ppt/slides/slide2.xml" Id="R2671bcfe97784509" /><Relationship Type="http://schemas.openxmlformats.org/officeDocument/2006/relationships/slide" Target="/ppt/slides/slide3.xml" Id="R6c8dfa08f10343a3" /><Relationship Type="http://schemas.openxmlformats.org/officeDocument/2006/relationships/slide" Target="/ppt/slides/slide4.xml" Id="R4b79af6b0e5a4e89" /><Relationship Type="http://schemas.openxmlformats.org/officeDocument/2006/relationships/slide" Target="/ppt/slides/slide5.xml" Id="Rbe02b809297a4356" /><Relationship Type="http://schemas.openxmlformats.org/officeDocument/2006/relationships/slide" Target="/ppt/slides/slide6.xml" Id="R55ad8c8c3f694f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2b96b4ad541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6628dc0664f04" /><Relationship Type="http://schemas.openxmlformats.org/officeDocument/2006/relationships/theme" Target="/ppt/slideMasters/theme/theme1.xml" Id="R9109f5cc31f1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6628dc066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de633bfc6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2599fc8c54f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4a24cabeb4a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1fdb68c67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484aee2f1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925a63f6847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