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c5a1f21bb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5e7a7a15e48ed"/>
  </p:sldMasterIdLst>
  <p:sldIdLst>
    <p:sldId xmlns:r="http://schemas.openxmlformats.org/officeDocument/2006/relationships" id="256" r:id="Rc7dc361412a64556"/>
    <p:sldId xmlns:r="http://schemas.openxmlformats.org/officeDocument/2006/relationships" id="257" r:id="R3b2e196b88fe4e8e"/>
    <p:sldId xmlns:r="http://schemas.openxmlformats.org/officeDocument/2006/relationships" id="258" r:id="Rfdee0cbb9fd54a56"/>
    <p:sldId xmlns:r="http://schemas.openxmlformats.org/officeDocument/2006/relationships" id="259" r:id="Rb75fbc4431e340a7"/>
    <p:sldId xmlns:r="http://schemas.openxmlformats.org/officeDocument/2006/relationships" id="260" r:id="Raf6e012071fe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5e7a7a15e48ed" /><Relationship Type="http://schemas.openxmlformats.org/officeDocument/2006/relationships/slide" Target="/ppt/slides/slide1.xml" Id="Rc7dc361412a64556" /><Relationship Type="http://schemas.openxmlformats.org/officeDocument/2006/relationships/slide" Target="/ppt/slides/slide2.xml" Id="R3b2e196b88fe4e8e" /><Relationship Type="http://schemas.openxmlformats.org/officeDocument/2006/relationships/slide" Target="/ppt/slides/slide3.xml" Id="Rfdee0cbb9fd54a56" /><Relationship Type="http://schemas.openxmlformats.org/officeDocument/2006/relationships/slide" Target="/ppt/slides/slide4.xml" Id="Rb75fbc4431e340a7" /><Relationship Type="http://schemas.openxmlformats.org/officeDocument/2006/relationships/slide" Target="/ppt/slides/slide5.xml" Id="Raf6e012071fe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833d84b71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889fb5bf54fdf" /><Relationship Type="http://schemas.openxmlformats.org/officeDocument/2006/relationships/theme" Target="/ppt/slideMasters/theme/theme1.xml" Id="Ra6bc0bad1f35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889fb5bf54f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4ea618f98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cd48eb04045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b9ee3a19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32b40c636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2dd5589a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MINNESUND AUTO SERVICE Jon S Braaten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MINNESUND AUTO SERVICE Jon S Braaten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937 123 701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