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211c863f82d491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1dc70d117104eba"/>
  </p:sldMasterIdLst>
  <p:sldIdLst>
    <p:sldId xmlns:r="http://schemas.openxmlformats.org/officeDocument/2006/relationships" id="256" r:id="R5a6de64e4c554b6e"/>
    <p:sldId xmlns:r="http://schemas.openxmlformats.org/officeDocument/2006/relationships" id="257" r:id="Ra796cec48e3f4b3c"/>
    <p:sldId xmlns:r="http://schemas.openxmlformats.org/officeDocument/2006/relationships" id="258" r:id="R0d5149096a19465e"/>
    <p:sldId xmlns:r="http://schemas.openxmlformats.org/officeDocument/2006/relationships" id="259" r:id="Rf368c9cfa70744c1"/>
    <p:sldId xmlns:r="http://schemas.openxmlformats.org/officeDocument/2006/relationships" id="260" r:id="R6dfc799c6c2b46db"/>
    <p:sldId xmlns:r="http://schemas.openxmlformats.org/officeDocument/2006/relationships" id="261" r:id="Rd1b1381fb5624c1e"/>
    <p:sldId xmlns:r="http://schemas.openxmlformats.org/officeDocument/2006/relationships" id="262" r:id="Rdfe83e023781461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dc70d117104eba" /><Relationship Type="http://schemas.openxmlformats.org/officeDocument/2006/relationships/slide" Target="/ppt/slides/slide1.xml" Id="R5a6de64e4c554b6e" /><Relationship Type="http://schemas.openxmlformats.org/officeDocument/2006/relationships/slide" Target="/ppt/slides/slide2.xml" Id="Ra796cec48e3f4b3c" /><Relationship Type="http://schemas.openxmlformats.org/officeDocument/2006/relationships/slide" Target="/ppt/slides/slide3.xml" Id="R0d5149096a19465e" /><Relationship Type="http://schemas.openxmlformats.org/officeDocument/2006/relationships/slide" Target="/ppt/slides/slide4.xml" Id="Rf368c9cfa70744c1" /><Relationship Type="http://schemas.openxmlformats.org/officeDocument/2006/relationships/slide" Target="/ppt/slides/slide5.xml" Id="R6dfc799c6c2b46db" /><Relationship Type="http://schemas.openxmlformats.org/officeDocument/2006/relationships/slide" Target="/ppt/slides/slide6.xml" Id="Rd1b1381fb5624c1e" /><Relationship Type="http://schemas.openxmlformats.org/officeDocument/2006/relationships/slide" Target="/ppt/slides/slide7.xml" Id="Rdfe83e023781461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defd81d4874cb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3c263944974b02" /><Relationship Type="http://schemas.openxmlformats.org/officeDocument/2006/relationships/theme" Target="/ppt/slideMasters/theme/theme1.xml" Id="R3bb4a5d0cdc341c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b3c263944974b0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d0d9ff8bba404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d4365f90f2402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e62233bb2e459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1a9baa508a4ee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1a6e0d3ce74de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32b96e1cc9465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148bbba19f44e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FRITHJOF ANDERSSEN INVEST 2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FRITHJOF ANDERSSEN INVEST 2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FRITHJOF ANDERSSEN INVEST 2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FRITHJOF ANDERSSEN INVEST 2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FRITHJOF ANDERSSEN INVEST 2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FRITHJOF ANDERSSEN INVEST 2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203 568 880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203 575 380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FRITHJOF ANDERSSEN INVEST 2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FRITHJOF ANDERSSEN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FRITHJOF ANDERSSEN INVEST 2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alle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936 512 607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FRITHJOF ANDERSSEN INVEST 2 AS</a:t>
            </a:r>
          </a:p>
        </p:txBody>
      </p:sp>
    </p:spTree>
  </p:cSld>
  <p:clrMapOvr>
    <a:masterClrMapping xmlns:a="http://schemas.openxmlformats.org/drawingml/2006/main"/>
  </p:clrMapOvr>
</p:sld>
</file>