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db46ec8dc14d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26ca69aba8497b"/>
  </p:sldMasterIdLst>
  <p:sldIdLst>
    <p:sldId xmlns:r="http://schemas.openxmlformats.org/officeDocument/2006/relationships" id="256" r:id="Rdf774f86850d42e8"/>
    <p:sldId xmlns:r="http://schemas.openxmlformats.org/officeDocument/2006/relationships" id="257" r:id="R86e84c7a91884f27"/>
    <p:sldId xmlns:r="http://schemas.openxmlformats.org/officeDocument/2006/relationships" id="258" r:id="R1983aabc61744acf"/>
    <p:sldId xmlns:r="http://schemas.openxmlformats.org/officeDocument/2006/relationships" id="259" r:id="Re5c5b066f6b8446e"/>
    <p:sldId xmlns:r="http://schemas.openxmlformats.org/officeDocument/2006/relationships" id="260" r:id="Rd5788677d959402f"/>
    <p:sldId xmlns:r="http://schemas.openxmlformats.org/officeDocument/2006/relationships" id="261" r:id="Rb85fede45c22438a"/>
    <p:sldId xmlns:r="http://schemas.openxmlformats.org/officeDocument/2006/relationships" id="262" r:id="Rae8407b003064f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6ca69aba8497b" /><Relationship Type="http://schemas.openxmlformats.org/officeDocument/2006/relationships/slide" Target="/ppt/slides/slide1.xml" Id="Rdf774f86850d42e8" /><Relationship Type="http://schemas.openxmlformats.org/officeDocument/2006/relationships/slide" Target="/ppt/slides/slide2.xml" Id="R86e84c7a91884f27" /><Relationship Type="http://schemas.openxmlformats.org/officeDocument/2006/relationships/slide" Target="/ppt/slides/slide3.xml" Id="R1983aabc61744acf" /><Relationship Type="http://schemas.openxmlformats.org/officeDocument/2006/relationships/slide" Target="/ppt/slides/slide4.xml" Id="Re5c5b066f6b8446e" /><Relationship Type="http://schemas.openxmlformats.org/officeDocument/2006/relationships/slide" Target="/ppt/slides/slide5.xml" Id="Rd5788677d959402f" /><Relationship Type="http://schemas.openxmlformats.org/officeDocument/2006/relationships/slide" Target="/ppt/slides/slide6.xml" Id="Rb85fede45c22438a" /><Relationship Type="http://schemas.openxmlformats.org/officeDocument/2006/relationships/slide" Target="/ppt/slides/slide7.xml" Id="Rae8407b003064f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4b882d3d04b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c740dc8ec4b10" /><Relationship Type="http://schemas.openxmlformats.org/officeDocument/2006/relationships/theme" Target="/ppt/slideMasters/theme/theme1.xml" Id="R438512207de54d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c740dc8ec4b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b726ef70e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65042f33e4a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dd4e58fac45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3c08927a94b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ff400f963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773e4704c48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bef892297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