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eee05e9cc643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033343dc344ec3"/>
  </p:sldMasterIdLst>
  <p:sldIdLst>
    <p:sldId xmlns:r="http://schemas.openxmlformats.org/officeDocument/2006/relationships" id="256" r:id="R75d9537f51bb4628"/>
    <p:sldId xmlns:r="http://schemas.openxmlformats.org/officeDocument/2006/relationships" id="257" r:id="R59fa9cbd17964351"/>
    <p:sldId xmlns:r="http://schemas.openxmlformats.org/officeDocument/2006/relationships" id="258" r:id="Raac4b7ca153b4935"/>
    <p:sldId xmlns:r="http://schemas.openxmlformats.org/officeDocument/2006/relationships" id="259" r:id="R374254241688443c"/>
    <p:sldId xmlns:r="http://schemas.openxmlformats.org/officeDocument/2006/relationships" id="260" r:id="Rd79d2015c5fa4e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033343dc344ec3" /><Relationship Type="http://schemas.openxmlformats.org/officeDocument/2006/relationships/slide" Target="/ppt/slides/slide1.xml" Id="R75d9537f51bb4628" /><Relationship Type="http://schemas.openxmlformats.org/officeDocument/2006/relationships/slide" Target="/ppt/slides/slide2.xml" Id="R59fa9cbd17964351" /><Relationship Type="http://schemas.openxmlformats.org/officeDocument/2006/relationships/slide" Target="/ppt/slides/slide3.xml" Id="Raac4b7ca153b4935" /><Relationship Type="http://schemas.openxmlformats.org/officeDocument/2006/relationships/slide" Target="/ppt/slides/slide4.xml" Id="R374254241688443c" /><Relationship Type="http://schemas.openxmlformats.org/officeDocument/2006/relationships/slide" Target="/ppt/slides/slide5.xml" Id="Rd79d2015c5fa4e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3296c911b4440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96ae3b93554f24" /><Relationship Type="http://schemas.openxmlformats.org/officeDocument/2006/relationships/theme" Target="/ppt/slideMasters/theme/theme1.xml" Id="Rbcde2a3a27ba47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96ae3b93554f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c704803a7941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39043d45c64d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2c2969cd284d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0f2ccd079d40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64105326714d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 RØR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 RØR ble etablert [år] og holder til i Råholt.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Teievegen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2070 Råholt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935 916 607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