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a03bd409c54e1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75080ebd3240a4"/>
  </p:sldMasterIdLst>
  <p:sldIdLst>
    <p:sldId xmlns:r="http://schemas.openxmlformats.org/officeDocument/2006/relationships" id="256" r:id="R21042399366844bb"/>
    <p:sldId xmlns:r="http://schemas.openxmlformats.org/officeDocument/2006/relationships" id="257" r:id="R0e40dcc5d49f499b"/>
    <p:sldId xmlns:r="http://schemas.openxmlformats.org/officeDocument/2006/relationships" id="258" r:id="Rd5cb30e72f8b456d"/>
    <p:sldId xmlns:r="http://schemas.openxmlformats.org/officeDocument/2006/relationships" id="259" r:id="R152bd9b9dcc64e08"/>
    <p:sldId xmlns:r="http://schemas.openxmlformats.org/officeDocument/2006/relationships" id="260" r:id="Ra2e729718aac4d71"/>
    <p:sldId xmlns:r="http://schemas.openxmlformats.org/officeDocument/2006/relationships" id="261" r:id="R9e7ba932663748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75080ebd3240a4" /><Relationship Type="http://schemas.openxmlformats.org/officeDocument/2006/relationships/slide" Target="/ppt/slides/slide1.xml" Id="R21042399366844bb" /><Relationship Type="http://schemas.openxmlformats.org/officeDocument/2006/relationships/slide" Target="/ppt/slides/slide2.xml" Id="R0e40dcc5d49f499b" /><Relationship Type="http://schemas.openxmlformats.org/officeDocument/2006/relationships/slide" Target="/ppt/slides/slide3.xml" Id="Rd5cb30e72f8b456d" /><Relationship Type="http://schemas.openxmlformats.org/officeDocument/2006/relationships/slide" Target="/ppt/slides/slide4.xml" Id="R152bd9b9dcc64e08" /><Relationship Type="http://schemas.openxmlformats.org/officeDocument/2006/relationships/slide" Target="/ppt/slides/slide5.xml" Id="Ra2e729718aac4d71" /><Relationship Type="http://schemas.openxmlformats.org/officeDocument/2006/relationships/slide" Target="/ppt/slides/slide6.xml" Id="R9e7ba932663748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f131713bf042c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0d424c13f84fa4" /><Relationship Type="http://schemas.openxmlformats.org/officeDocument/2006/relationships/theme" Target="/ppt/slideMasters/theme/theme1.xml" Id="Rb0579d550e5946b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0d424c13f84fa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35de74a0c2413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65caf9ff9f424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84064ef2af4bd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82c73d80f64d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22ca77ecbb4b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b069802127481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SUMBRA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SUMBRA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SUMBRA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SUMBRA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SUMBRA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SUMBRA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356 354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11 610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37 547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124 720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SUMBRA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Mellomstykket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3032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934 974 875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SUMBRA AS</a:t>
            </a:r>
          </a:p>
        </p:txBody>
      </p:sp>
    </p:spTree>
  </p:cSld>
  <p:clrMapOvr>
    <a:masterClrMapping xmlns:a="http://schemas.openxmlformats.org/drawingml/2006/main"/>
  </p:clrMapOvr>
</p:sld>
</file>