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c997b586584e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14c534b787498e"/>
  </p:sldMasterIdLst>
  <p:sldIdLst>
    <p:sldId xmlns:r="http://schemas.openxmlformats.org/officeDocument/2006/relationships" id="256" r:id="Rc4358f7145ab40c6"/>
    <p:sldId xmlns:r="http://schemas.openxmlformats.org/officeDocument/2006/relationships" id="257" r:id="R87fb381ae7d2454e"/>
    <p:sldId xmlns:r="http://schemas.openxmlformats.org/officeDocument/2006/relationships" id="258" r:id="Rb20ed063f7b94807"/>
    <p:sldId xmlns:r="http://schemas.openxmlformats.org/officeDocument/2006/relationships" id="259" r:id="Rb4c0e68829ac4e82"/>
    <p:sldId xmlns:r="http://schemas.openxmlformats.org/officeDocument/2006/relationships" id="260" r:id="R73c567813a424630"/>
    <p:sldId xmlns:r="http://schemas.openxmlformats.org/officeDocument/2006/relationships" id="261" r:id="R97cf3ac6496846ee"/>
    <p:sldId xmlns:r="http://schemas.openxmlformats.org/officeDocument/2006/relationships" id="262" r:id="R81b23ef5a7ae47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4c534b787498e" /><Relationship Type="http://schemas.openxmlformats.org/officeDocument/2006/relationships/slide" Target="/ppt/slides/slide1.xml" Id="Rc4358f7145ab40c6" /><Relationship Type="http://schemas.openxmlformats.org/officeDocument/2006/relationships/slide" Target="/ppt/slides/slide2.xml" Id="R87fb381ae7d2454e" /><Relationship Type="http://schemas.openxmlformats.org/officeDocument/2006/relationships/slide" Target="/ppt/slides/slide3.xml" Id="Rb20ed063f7b94807" /><Relationship Type="http://schemas.openxmlformats.org/officeDocument/2006/relationships/slide" Target="/ppt/slides/slide4.xml" Id="Rb4c0e68829ac4e82" /><Relationship Type="http://schemas.openxmlformats.org/officeDocument/2006/relationships/slide" Target="/ppt/slides/slide5.xml" Id="R73c567813a424630" /><Relationship Type="http://schemas.openxmlformats.org/officeDocument/2006/relationships/slide" Target="/ppt/slides/slide6.xml" Id="R97cf3ac6496846ee" /><Relationship Type="http://schemas.openxmlformats.org/officeDocument/2006/relationships/slide" Target="/ppt/slides/slide7.xml" Id="R81b23ef5a7ae47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e672b4fc941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dc813847249a1" /><Relationship Type="http://schemas.openxmlformats.org/officeDocument/2006/relationships/theme" Target="/ppt/slideMasters/theme/theme1.xml" Id="Ra7a30f9b1d0542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0dc813847249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81263515846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e7139fc1840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646fc2b52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e20688baa4d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0b58d7fb443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742f1789047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5ee8dfa604e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MOFR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MOFR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776 755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FRUSTØL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Moltestien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