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f777568d6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a096a0c194e4c"/>
  </p:sldMasterIdLst>
  <p:sldIdLst>
    <p:sldId xmlns:r="http://schemas.openxmlformats.org/officeDocument/2006/relationships" id="256" r:id="R950d8e53d8d04b7a"/>
    <p:sldId xmlns:r="http://schemas.openxmlformats.org/officeDocument/2006/relationships" id="257" r:id="R1ecf241383084329"/>
    <p:sldId xmlns:r="http://schemas.openxmlformats.org/officeDocument/2006/relationships" id="258" r:id="R73dc6bfc06134e02"/>
    <p:sldId xmlns:r="http://schemas.openxmlformats.org/officeDocument/2006/relationships" id="259" r:id="Rdaf62b3eecf340e2"/>
    <p:sldId xmlns:r="http://schemas.openxmlformats.org/officeDocument/2006/relationships" id="260" r:id="R73d1e407ae644f5b"/>
    <p:sldId xmlns:r="http://schemas.openxmlformats.org/officeDocument/2006/relationships" id="261" r:id="R0f721a58c41941a4"/>
    <p:sldId xmlns:r="http://schemas.openxmlformats.org/officeDocument/2006/relationships" id="262" r:id="R5483fe481305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a096a0c194e4c" /><Relationship Type="http://schemas.openxmlformats.org/officeDocument/2006/relationships/slide" Target="/ppt/slides/slide1.xml" Id="R950d8e53d8d04b7a" /><Relationship Type="http://schemas.openxmlformats.org/officeDocument/2006/relationships/slide" Target="/ppt/slides/slide2.xml" Id="R1ecf241383084329" /><Relationship Type="http://schemas.openxmlformats.org/officeDocument/2006/relationships/slide" Target="/ppt/slides/slide3.xml" Id="R73dc6bfc06134e02" /><Relationship Type="http://schemas.openxmlformats.org/officeDocument/2006/relationships/slide" Target="/ppt/slides/slide4.xml" Id="Rdaf62b3eecf340e2" /><Relationship Type="http://schemas.openxmlformats.org/officeDocument/2006/relationships/slide" Target="/ppt/slides/slide5.xml" Id="R73d1e407ae644f5b" /><Relationship Type="http://schemas.openxmlformats.org/officeDocument/2006/relationships/slide" Target="/ppt/slides/slide6.xml" Id="R0f721a58c41941a4" /><Relationship Type="http://schemas.openxmlformats.org/officeDocument/2006/relationships/slide" Target="/ppt/slides/slide7.xml" Id="R5483fe481305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58860f2eb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78bb2f79441d1" /><Relationship Type="http://schemas.openxmlformats.org/officeDocument/2006/relationships/theme" Target="/ppt/slideMasters/theme/theme1.xml" Id="R4f22daf08db247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378bb2f794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c78ed9e8e4c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c29cef8e2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b46fa68cf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b648a9d7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46edffe57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a57d17ee847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a8c9e849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36 636 605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9 340 165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VEST HOLDING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HOLDING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