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4c12e0fe842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03a65223741fb"/>
  </p:sldMasterIdLst>
  <p:sldIdLst>
    <p:sldId xmlns:r="http://schemas.openxmlformats.org/officeDocument/2006/relationships" id="256" r:id="R5ac5d9ff54844d48"/>
    <p:sldId xmlns:r="http://schemas.openxmlformats.org/officeDocument/2006/relationships" id="257" r:id="Rfe3070b8a1114df5"/>
    <p:sldId xmlns:r="http://schemas.openxmlformats.org/officeDocument/2006/relationships" id="258" r:id="R3a8795cdacb042ca"/>
    <p:sldId xmlns:r="http://schemas.openxmlformats.org/officeDocument/2006/relationships" id="259" r:id="R7496b6b83a7a4a00"/>
    <p:sldId xmlns:r="http://schemas.openxmlformats.org/officeDocument/2006/relationships" id="260" r:id="R571e733d7c9f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03a65223741fb" /><Relationship Type="http://schemas.openxmlformats.org/officeDocument/2006/relationships/slide" Target="/ppt/slides/slide1.xml" Id="R5ac5d9ff54844d48" /><Relationship Type="http://schemas.openxmlformats.org/officeDocument/2006/relationships/slide" Target="/ppt/slides/slide2.xml" Id="Rfe3070b8a1114df5" /><Relationship Type="http://schemas.openxmlformats.org/officeDocument/2006/relationships/slide" Target="/ppt/slides/slide3.xml" Id="R3a8795cdacb042ca" /><Relationship Type="http://schemas.openxmlformats.org/officeDocument/2006/relationships/slide" Target="/ppt/slides/slide4.xml" Id="R7496b6b83a7a4a00" /><Relationship Type="http://schemas.openxmlformats.org/officeDocument/2006/relationships/slide" Target="/ppt/slides/slide5.xml" Id="R571e733d7c9f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a7ad8b564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a52cc992549ac" /><Relationship Type="http://schemas.openxmlformats.org/officeDocument/2006/relationships/theme" Target="/ppt/slideMasters/theme/theme1.xml" Id="R1337679d05dc4c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a52cc9925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90eb5c1e1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8ed7dc148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d871d70d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71f12320546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5b53cf200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