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708f646c37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f58a98f4245fd"/>
  </p:sldMasterIdLst>
  <p:sldIdLst>
    <p:sldId xmlns:r="http://schemas.openxmlformats.org/officeDocument/2006/relationships" id="256" r:id="R51a12e083b9d4adf"/>
    <p:sldId xmlns:r="http://schemas.openxmlformats.org/officeDocument/2006/relationships" id="257" r:id="R95b9c6453aaf4858"/>
    <p:sldId xmlns:r="http://schemas.openxmlformats.org/officeDocument/2006/relationships" id="258" r:id="R926ae19c445344d8"/>
    <p:sldId xmlns:r="http://schemas.openxmlformats.org/officeDocument/2006/relationships" id="259" r:id="R5b75ef97615b4aeb"/>
    <p:sldId xmlns:r="http://schemas.openxmlformats.org/officeDocument/2006/relationships" id="260" r:id="R9a48d4ea42d84471"/>
    <p:sldId xmlns:r="http://schemas.openxmlformats.org/officeDocument/2006/relationships" id="261" r:id="R85807df4ac51445a"/>
    <p:sldId xmlns:r="http://schemas.openxmlformats.org/officeDocument/2006/relationships" id="262" r:id="R202deb9914a0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f58a98f4245fd" /><Relationship Type="http://schemas.openxmlformats.org/officeDocument/2006/relationships/slide" Target="/ppt/slides/slide1.xml" Id="R51a12e083b9d4adf" /><Relationship Type="http://schemas.openxmlformats.org/officeDocument/2006/relationships/slide" Target="/ppt/slides/slide2.xml" Id="R95b9c6453aaf4858" /><Relationship Type="http://schemas.openxmlformats.org/officeDocument/2006/relationships/slide" Target="/ppt/slides/slide3.xml" Id="R926ae19c445344d8" /><Relationship Type="http://schemas.openxmlformats.org/officeDocument/2006/relationships/slide" Target="/ppt/slides/slide4.xml" Id="R5b75ef97615b4aeb" /><Relationship Type="http://schemas.openxmlformats.org/officeDocument/2006/relationships/slide" Target="/ppt/slides/slide5.xml" Id="R9a48d4ea42d84471" /><Relationship Type="http://schemas.openxmlformats.org/officeDocument/2006/relationships/slide" Target="/ppt/slides/slide6.xml" Id="R85807df4ac51445a" /><Relationship Type="http://schemas.openxmlformats.org/officeDocument/2006/relationships/slide" Target="/ppt/slides/slide7.xml" Id="R202deb9914a0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a86eeeb90140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16b7a9d064943" /><Relationship Type="http://schemas.openxmlformats.org/officeDocument/2006/relationships/theme" Target="/ppt/slideMasters/theme/theme1.xml" Id="R8ec450b076d64b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f16b7a9d0649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26aa6378345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acc59521843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020696e4143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c8f90a1874f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a61e5dbff45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56139879b48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53594aec6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NITWIT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NITWIT HOLDING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UHRE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Gullhaugen alle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NITWIT HOLDING AS</a:t>
            </a:r>
          </a:p>
        </p:txBody>
      </p:sp>
    </p:spTree>
  </p:cSld>
  <p:clrMapOvr>
    <a:masterClrMapping xmlns:a="http://schemas.openxmlformats.org/drawingml/2006/main"/>
  </p:clrMapOvr>
</p:sld>
</file>