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9155d3e8f48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198cffd7f24295"/>
  </p:sldMasterIdLst>
  <p:sldIdLst>
    <p:sldId xmlns:r="http://schemas.openxmlformats.org/officeDocument/2006/relationships" id="256" r:id="R3504d34627854ed9"/>
    <p:sldId xmlns:r="http://schemas.openxmlformats.org/officeDocument/2006/relationships" id="257" r:id="R650613ec7c174815"/>
    <p:sldId xmlns:r="http://schemas.openxmlformats.org/officeDocument/2006/relationships" id="258" r:id="R9f17a0e3dbb74cac"/>
    <p:sldId xmlns:r="http://schemas.openxmlformats.org/officeDocument/2006/relationships" id="259" r:id="R9192980ef7e447f5"/>
    <p:sldId xmlns:r="http://schemas.openxmlformats.org/officeDocument/2006/relationships" id="260" r:id="R0febb8ce4170478d"/>
    <p:sldId xmlns:r="http://schemas.openxmlformats.org/officeDocument/2006/relationships" id="261" r:id="R6e86a4e0395c44f6"/>
    <p:sldId xmlns:r="http://schemas.openxmlformats.org/officeDocument/2006/relationships" id="262" r:id="R8b443fbbc51a44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98cffd7f24295" /><Relationship Type="http://schemas.openxmlformats.org/officeDocument/2006/relationships/slide" Target="/ppt/slides/slide1.xml" Id="R3504d34627854ed9" /><Relationship Type="http://schemas.openxmlformats.org/officeDocument/2006/relationships/slide" Target="/ppt/slides/slide2.xml" Id="R650613ec7c174815" /><Relationship Type="http://schemas.openxmlformats.org/officeDocument/2006/relationships/slide" Target="/ppt/slides/slide3.xml" Id="R9f17a0e3dbb74cac" /><Relationship Type="http://schemas.openxmlformats.org/officeDocument/2006/relationships/slide" Target="/ppt/slides/slide4.xml" Id="R9192980ef7e447f5" /><Relationship Type="http://schemas.openxmlformats.org/officeDocument/2006/relationships/slide" Target="/ppt/slides/slide5.xml" Id="R0febb8ce4170478d" /><Relationship Type="http://schemas.openxmlformats.org/officeDocument/2006/relationships/slide" Target="/ppt/slides/slide6.xml" Id="R6e86a4e0395c44f6" /><Relationship Type="http://schemas.openxmlformats.org/officeDocument/2006/relationships/slide" Target="/ppt/slides/slide7.xml" Id="R8b443fbbc51a44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6614f3c134a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d9fd641cc4352" /><Relationship Type="http://schemas.openxmlformats.org/officeDocument/2006/relationships/theme" Target="/ppt/slideMasters/theme/theme1.xml" Id="R75935327f90547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1d9fd641cc43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8c65c3cd74c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aecb4fe7f47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58e291ac746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8927f9e00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ad81268e34a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3d9d52f1045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99b01320a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F. STENSRUD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F. STENSRUD AS ble etablert [år] og holder til i Blaker.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15 843 800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166 341 386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166 700 377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 FÆRGESTAD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Kompveien 1199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1925 Blaker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934 603 192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F. STENSRUD AS</a:t>
            </a:r>
          </a:p>
        </p:txBody>
      </p:sp>
    </p:spTree>
  </p:cSld>
  <p:clrMapOvr>
    <a:masterClrMapping xmlns:a="http://schemas.openxmlformats.org/drawingml/2006/main"/>
  </p:clrMapOvr>
</p:sld>
</file>