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545c07198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6569c7629410e"/>
  </p:sldMasterIdLst>
  <p:sldIdLst>
    <p:sldId xmlns:r="http://schemas.openxmlformats.org/officeDocument/2006/relationships" id="256" r:id="Rd2958a6c2f1742eb"/>
    <p:sldId xmlns:r="http://schemas.openxmlformats.org/officeDocument/2006/relationships" id="257" r:id="R40e03d2ca3bf44f4"/>
    <p:sldId xmlns:r="http://schemas.openxmlformats.org/officeDocument/2006/relationships" id="258" r:id="R6f9d2e8ba3284df9"/>
    <p:sldId xmlns:r="http://schemas.openxmlformats.org/officeDocument/2006/relationships" id="259" r:id="Rbfe8f23d7b6d40e3"/>
    <p:sldId xmlns:r="http://schemas.openxmlformats.org/officeDocument/2006/relationships" id="260" r:id="Rf55077fecfb3441b"/>
    <p:sldId xmlns:r="http://schemas.openxmlformats.org/officeDocument/2006/relationships" id="261" r:id="Rc081d7518863405a"/>
    <p:sldId xmlns:r="http://schemas.openxmlformats.org/officeDocument/2006/relationships" id="262" r:id="R1b6d19babf44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6569c7629410e" /><Relationship Type="http://schemas.openxmlformats.org/officeDocument/2006/relationships/slide" Target="/ppt/slides/slide1.xml" Id="Rd2958a6c2f1742eb" /><Relationship Type="http://schemas.openxmlformats.org/officeDocument/2006/relationships/slide" Target="/ppt/slides/slide2.xml" Id="R40e03d2ca3bf44f4" /><Relationship Type="http://schemas.openxmlformats.org/officeDocument/2006/relationships/slide" Target="/ppt/slides/slide3.xml" Id="R6f9d2e8ba3284df9" /><Relationship Type="http://schemas.openxmlformats.org/officeDocument/2006/relationships/slide" Target="/ppt/slides/slide4.xml" Id="Rbfe8f23d7b6d40e3" /><Relationship Type="http://schemas.openxmlformats.org/officeDocument/2006/relationships/slide" Target="/ppt/slides/slide5.xml" Id="Rf55077fecfb3441b" /><Relationship Type="http://schemas.openxmlformats.org/officeDocument/2006/relationships/slide" Target="/ppt/slides/slide6.xml" Id="Rc081d7518863405a" /><Relationship Type="http://schemas.openxmlformats.org/officeDocument/2006/relationships/slide" Target="/ppt/slides/slide7.xml" Id="R1b6d19babf44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a800b524d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604916221436a" /><Relationship Type="http://schemas.openxmlformats.org/officeDocument/2006/relationships/theme" Target="/ppt/slideMasters/theme/theme1.xml" Id="R61238b761fa5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604916221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7c7d5df0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8d067bb0c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3a7afeba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0972c0a16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9d5ad2e148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68d67e83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000e962e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BYGGTORGET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BYGGTORGET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19 251 118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13 149 838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