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13ef76dc7b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d4baa430d4dcc"/>
  </p:sldMasterIdLst>
  <p:sldIdLst>
    <p:sldId xmlns:r="http://schemas.openxmlformats.org/officeDocument/2006/relationships" id="256" r:id="Red4ea45f0a894621"/>
    <p:sldId xmlns:r="http://schemas.openxmlformats.org/officeDocument/2006/relationships" id="257" r:id="R5a94424dfa374141"/>
    <p:sldId xmlns:r="http://schemas.openxmlformats.org/officeDocument/2006/relationships" id="258" r:id="Re77019b6f54d4171"/>
    <p:sldId xmlns:r="http://schemas.openxmlformats.org/officeDocument/2006/relationships" id="259" r:id="Rd9a9b143a2b44335"/>
    <p:sldId xmlns:r="http://schemas.openxmlformats.org/officeDocument/2006/relationships" id="260" r:id="Re10215e117b7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d4baa430d4dcc" /><Relationship Type="http://schemas.openxmlformats.org/officeDocument/2006/relationships/slide" Target="/ppt/slides/slide1.xml" Id="Red4ea45f0a894621" /><Relationship Type="http://schemas.openxmlformats.org/officeDocument/2006/relationships/slide" Target="/ppt/slides/slide2.xml" Id="R5a94424dfa374141" /><Relationship Type="http://schemas.openxmlformats.org/officeDocument/2006/relationships/slide" Target="/ppt/slides/slide3.xml" Id="Re77019b6f54d4171" /><Relationship Type="http://schemas.openxmlformats.org/officeDocument/2006/relationships/slide" Target="/ppt/slides/slide4.xml" Id="Rd9a9b143a2b44335" /><Relationship Type="http://schemas.openxmlformats.org/officeDocument/2006/relationships/slide" Target="/ppt/slides/slide5.xml" Id="Re10215e117b7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1cfafcc7e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093c232b34db1" /><Relationship Type="http://schemas.openxmlformats.org/officeDocument/2006/relationships/theme" Target="/ppt/slideMasters/theme/theme1.xml" Id="R8bf20e1816b9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093c232b3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990ef704e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968809802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19aa846d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82b2b1d48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a17c85f5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