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4c541a34fb4c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7fe780e32b4d0f"/>
  </p:sldMasterIdLst>
  <p:sldIdLst>
    <p:sldId xmlns:r="http://schemas.openxmlformats.org/officeDocument/2006/relationships" id="256" r:id="R8026f88d1e4144f4"/>
    <p:sldId xmlns:r="http://schemas.openxmlformats.org/officeDocument/2006/relationships" id="257" r:id="R5f0b17a0e04c458e"/>
    <p:sldId xmlns:r="http://schemas.openxmlformats.org/officeDocument/2006/relationships" id="258" r:id="Ra2606c2a120d4c42"/>
    <p:sldId xmlns:r="http://schemas.openxmlformats.org/officeDocument/2006/relationships" id="259" r:id="R271f095265db4cf7"/>
    <p:sldId xmlns:r="http://schemas.openxmlformats.org/officeDocument/2006/relationships" id="260" r:id="Re3a55fe691e04256"/>
    <p:sldId xmlns:r="http://schemas.openxmlformats.org/officeDocument/2006/relationships" id="261" r:id="Rbfc4ad9d5a264d96"/>
    <p:sldId xmlns:r="http://schemas.openxmlformats.org/officeDocument/2006/relationships" id="262" r:id="R2af22db8dc4c43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7fe780e32b4d0f" /><Relationship Type="http://schemas.openxmlformats.org/officeDocument/2006/relationships/slide" Target="/ppt/slides/slide1.xml" Id="R8026f88d1e4144f4" /><Relationship Type="http://schemas.openxmlformats.org/officeDocument/2006/relationships/slide" Target="/ppt/slides/slide2.xml" Id="R5f0b17a0e04c458e" /><Relationship Type="http://schemas.openxmlformats.org/officeDocument/2006/relationships/slide" Target="/ppt/slides/slide3.xml" Id="Ra2606c2a120d4c42" /><Relationship Type="http://schemas.openxmlformats.org/officeDocument/2006/relationships/slide" Target="/ppt/slides/slide4.xml" Id="R271f095265db4cf7" /><Relationship Type="http://schemas.openxmlformats.org/officeDocument/2006/relationships/slide" Target="/ppt/slides/slide5.xml" Id="Re3a55fe691e04256" /><Relationship Type="http://schemas.openxmlformats.org/officeDocument/2006/relationships/slide" Target="/ppt/slides/slide6.xml" Id="Rbfc4ad9d5a264d96" /><Relationship Type="http://schemas.openxmlformats.org/officeDocument/2006/relationships/slide" Target="/ppt/slides/slide7.xml" Id="R2af22db8dc4c43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3b5a6b02a4b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039b4e16c48a2" /><Relationship Type="http://schemas.openxmlformats.org/officeDocument/2006/relationships/theme" Target="/ppt/slideMasters/theme/theme1.xml" Id="R33f89294538f43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e039b4e16c48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30f2b01824e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ada84eab64a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a311977394c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68ab131954d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52a7d3a4a4b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f033f08374f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fb5506f1443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740 645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31 299 065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31 460 995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KARINA MICHELSEN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Karina Michelsen, Hegermanns gate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933 884 821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