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33f663b248a4e0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0bac08234754d76"/>
  </p:sldMasterIdLst>
  <p:sldIdLst>
    <p:sldId xmlns:r="http://schemas.openxmlformats.org/officeDocument/2006/relationships" id="256" r:id="R19fe1c47489846eb"/>
    <p:sldId xmlns:r="http://schemas.openxmlformats.org/officeDocument/2006/relationships" id="257" r:id="R2c39e1816ba64981"/>
    <p:sldId xmlns:r="http://schemas.openxmlformats.org/officeDocument/2006/relationships" id="258" r:id="R94735fff21144ba7"/>
    <p:sldId xmlns:r="http://schemas.openxmlformats.org/officeDocument/2006/relationships" id="259" r:id="Rf8858c5ddb2041f2"/>
    <p:sldId xmlns:r="http://schemas.openxmlformats.org/officeDocument/2006/relationships" id="260" r:id="Rd4c970a5d32844c1"/>
    <p:sldId xmlns:r="http://schemas.openxmlformats.org/officeDocument/2006/relationships" id="261" r:id="R83650b3a81c54e59"/>
    <p:sldId xmlns:r="http://schemas.openxmlformats.org/officeDocument/2006/relationships" id="262" r:id="R25a075c32c44412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0bac08234754d76" /><Relationship Type="http://schemas.openxmlformats.org/officeDocument/2006/relationships/slide" Target="/ppt/slides/slide1.xml" Id="R19fe1c47489846eb" /><Relationship Type="http://schemas.openxmlformats.org/officeDocument/2006/relationships/slide" Target="/ppt/slides/slide2.xml" Id="R2c39e1816ba64981" /><Relationship Type="http://schemas.openxmlformats.org/officeDocument/2006/relationships/slide" Target="/ppt/slides/slide3.xml" Id="R94735fff21144ba7" /><Relationship Type="http://schemas.openxmlformats.org/officeDocument/2006/relationships/slide" Target="/ppt/slides/slide4.xml" Id="Rf8858c5ddb2041f2" /><Relationship Type="http://schemas.openxmlformats.org/officeDocument/2006/relationships/slide" Target="/ppt/slides/slide5.xml" Id="Rd4c970a5d32844c1" /><Relationship Type="http://schemas.openxmlformats.org/officeDocument/2006/relationships/slide" Target="/ppt/slides/slide6.xml" Id="R83650b3a81c54e59" /><Relationship Type="http://schemas.openxmlformats.org/officeDocument/2006/relationships/slide" Target="/ppt/slides/slide7.xml" Id="R25a075c32c44412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0e8ee37a6fe478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8579aaa5c4415e" /><Relationship Type="http://schemas.openxmlformats.org/officeDocument/2006/relationships/theme" Target="/ppt/slideMasters/theme/theme1.xml" Id="R0ebb347eea274e8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08579aaa5c4415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6b7e2a3358491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9edafcb9a6435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fa2a126189471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37d7a5e37a4e8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78b6b98cbe4d5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38ab33654b414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cf726f70ac4ee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MAGNE OG JAN BERGET ANLEGGSDRIFT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MAGNE OG JAN BERGET ANLEGGSDRIFT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MAGNE OG JAN BERGET ANLEGGSDRIFT AS ble etablert [år] og holder til i Hokksund.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MAGNE OG JAN BERGET ANLEGGSDRIFT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MAGNE OG JAN BERGET ANLEGGSDRIFT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MAGNE OG JAN BERGET ANLEGGSDRIFT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679 215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−166 291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−160 613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−96 893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212 458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MAGNE OG JAN BERGET ANLEGGSDRIFT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BERGET JAN BIRGER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BERGET RAGNE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MAGNE OG JAN BERGET ANLEGGSDRIFT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Semsveien 170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3302 Hokksund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32 75 19 25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933 846 539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MAGNE OG JAN BERGET ANLEGGSDRIFT AS</a:t>
            </a:r>
          </a:p>
        </p:txBody>
      </p:sp>
    </p:spTree>
  </p:cSld>
  <p:clrMapOvr>
    <a:masterClrMapping xmlns:a="http://schemas.openxmlformats.org/drawingml/2006/main"/>
  </p:clrMapOvr>
</p:sld>
</file>